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517" y="3520648"/>
            <a:ext cx="3372277" cy="3372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