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-635" y="3383915"/>
            <a:ext cx="2779395" cy="277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7A9D18-4D06-4F34-BF5D-3E6718257C6A}"/>
</file>

<file path=customXml/itemProps2.xml><?xml version="1.0" encoding="utf-8"?>
<ds:datastoreItem xmlns:ds="http://schemas.openxmlformats.org/officeDocument/2006/customXml" ds:itemID="{DEBC44DC-F6B5-49FC-88BC-C9A64E6FEE24}"/>
</file>

<file path=customXml/itemProps3.xml><?xml version="1.0" encoding="utf-8"?>
<ds:datastoreItem xmlns:ds="http://schemas.openxmlformats.org/officeDocument/2006/customXml" ds:itemID="{5C53DD0F-41FD-4145-8AB2-55D0447A299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