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Персонаж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0" y="2093595"/>
            <a:ext cx="3557905" cy="355790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