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16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2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A8E4C-9889-44AD-BFFA-29A0192F3435}" type="datetimeFigureOut">
              <a:rPr lang="ru-UA" smtClean="0"/>
              <a:t>12/19/2024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62BD9-90E7-403C-8F43-7D7ACFEF31E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788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62BD9-90E7-403C-8F43-7D7ACFEF31E7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322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905855-D43F-4F8A-9E8F-2BEF09537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ABB34C-53D2-4440-AA9B-98333D529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5AF483-EE63-4DC7-A47E-B1E332FF3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12/19/2024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80A626-81F4-4AD3-8321-293EF4928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963A91-071D-400D-9C38-01D25845B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33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E5483-2841-4D00-B95D-9AF5F40B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8C64C7-D18F-44B1-A343-FB109B4A9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10289A-F413-4096-AB21-68812DCF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12/19/2024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726C5A-DDCA-4C29-8FED-4665EEEEC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B4C041-8840-4947-96EA-A6FD95221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4513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AF0A4EB-4B3D-4B8D-B2C0-DD00BA5D99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4002E31-4616-4CD3-9537-5672F0156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EF348E-D1C4-4BFE-BD6A-584F8BA8F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12/19/2024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DB441F-FE7A-46A1-82B6-35DF933F6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A106E2-3AA4-4A40-BB52-FC2C542B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7014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EC5479-2ABB-450A-A21C-788EB0078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F5D905-8B5C-409B-8190-AFAF69571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9602EB-57BC-483B-8F43-E62025738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12/19/2024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888E28-447D-4EEB-B730-018463EFE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D61F25-9571-49C0-91A7-2932E6515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429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390CE-4C45-4C24-8B77-F00C95138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7EF690-A70E-47C4-9F00-747065B45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3469AC-43FC-46A0-BC70-09B1F6AF3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12/19/2024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9CE09C-1402-4740-B132-94A1390A6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6C78A9-B6C9-410B-9205-A41C84630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463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63A4C-D8D8-44FD-91F7-058D01EAB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6470DB-76A1-482D-BB84-66B60FFF33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4B98CE-A68A-45E6-ADFD-94F0C4418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A132F0-4F83-456D-9886-1FF26CB1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12/19/2024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B79EE5-6EF1-433C-A342-7FD15CCBF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95CF0F-A078-4B26-89CF-405F53905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3546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814EBE-723D-4D6C-92BE-ECFAD5266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985BE0-E1B6-4B27-87CE-F981585D4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A5EEB4-C9C5-4F13-AD1A-E77731EB0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8CEE68-655D-4807-9ED1-72A638F325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92FEE9-DFA8-4E3E-B146-D6FFBFA31E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7FFABB1-D46A-4490-9488-936427D4D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12/19/2024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829693-87DC-4F44-AD93-34B6E5312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253523-D734-430E-8651-EC0642DDC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841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1000E-1B5E-45AC-AEEA-DBC955EB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A87CB49-B5D6-4A27-981D-E8D44C806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12/19/2024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91E383-973C-4393-B0E1-4E8782D65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401F6A-69F0-4512-AE4E-8890AA85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03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5395C4-396C-4B0D-93FF-1264B05D5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12/19/2024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3AC966-C9E0-437F-9B5B-9E3327ED3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64CC7C-AAAE-4176-A057-5AD9FEC7C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5763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C5552-9519-4AC0-A86E-1C2BFAFE8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EC23D8-DE00-44A7-8757-9EB4F2040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2E8F36-6549-434F-8C15-C40452F3CE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8B1AA3-1293-44C8-AA49-19E2308F1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12/19/2024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89D4C7-E5A9-4C4B-9571-7E686AA25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4F7156-1B7C-4351-96C7-56B369B3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5872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23D94-6042-4423-9A7A-70DE43F20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CCE79E-0FBC-439E-9DCC-93F6FE707F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9B9081-C81D-4BB8-A3ED-00EA07E9C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6C810F-54E1-4294-9D01-96C923DD4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12/19/2024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E4E8CA-5D4A-4453-8EE2-4420E3F49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282FBC-65E6-401D-911A-0539CCDBB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5215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FC782-11DF-4B81-A660-31175119F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A66376-02FD-4CAD-A4D8-732EF21FB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804C4C-6503-4EC1-B384-45DF774BE7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6F361-8AF4-40E0-844A-51A761BE9042}" type="datetimeFigureOut">
              <a:rPr lang="ru-UA" smtClean="0"/>
              <a:t>12/19/2024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6047CC-6F45-476D-8AB7-DBF9A83A90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DB1B68-10C4-4645-9522-3C2BDE77C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94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microsoft.com/office/2007/relationships/hdphoto" Target="../media/hdphoto1.wdp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B3A154-587B-44D6-A0DF-4219C4087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84C82420-526C-40DB-BDA9-78D346DF9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096" y="4361595"/>
            <a:ext cx="2332889" cy="2332889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63773991-C37F-4305-8405-D055D6015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2398" y="1824092"/>
            <a:ext cx="2298391" cy="2030144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779394E4-211D-4F92-88EB-53258D7208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812" y="3880890"/>
            <a:ext cx="2298391" cy="2030144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DA6F83CE-901B-44BE-A0F2-FE37C6B6A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6370" y="3935697"/>
            <a:ext cx="2298391" cy="2030144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8AD5BD5E-05EF-4391-B18B-91EB3A6A7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6950" y="285106"/>
            <a:ext cx="2298391" cy="2030144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843BF422-756A-42A9-BDFC-0AECC9A742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7953" y="432708"/>
            <a:ext cx="2298391" cy="20301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349C83-D215-428F-961B-E61FF04C24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5654" y="1711426"/>
            <a:ext cx="2298391" cy="203014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1F858C-5F95-4CBF-82E4-6809A96E69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310" y="296693"/>
            <a:ext cx="2176461" cy="21276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549683-0944-4DF3-B8FA-850FC0EBE7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531" y="3817361"/>
            <a:ext cx="2771933" cy="2771933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4F5002F-339E-4637-9106-90551B7C48C2}"/>
              </a:ext>
            </a:extLst>
          </p:cNvPr>
          <p:cNvGrpSpPr/>
          <p:nvPr/>
        </p:nvGrpSpPr>
        <p:grpSpPr>
          <a:xfrm>
            <a:off x="234072" y="291548"/>
            <a:ext cx="2211982" cy="2050398"/>
            <a:chOff x="650447" y="488561"/>
            <a:chExt cx="2211982" cy="2050398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D9A2C99-2E70-40F3-B023-088F62699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33" t="9733" r="7946" b="13497"/>
            <a:stretch/>
          </p:blipFill>
          <p:spPr>
            <a:xfrm>
              <a:off x="650447" y="488561"/>
              <a:ext cx="2211982" cy="205039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5CB9CB1-EB95-47A4-B1C0-084315D18F2C}"/>
                </a:ext>
              </a:extLst>
            </p:cNvPr>
            <p:cNvSpPr txBox="1"/>
            <p:nvPr/>
          </p:nvSpPr>
          <p:spPr>
            <a:xfrm>
              <a:off x="1253038" y="835489"/>
              <a:ext cx="1075038" cy="707886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r>
                <a:rPr lang="ru-RU" sz="2000" dirty="0" err="1">
                  <a:ln w="9525"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</a:rPr>
                <a:t>Нагодуй</a:t>
              </a:r>
              <a:endParaRPr lang="ru-RU" sz="2000" dirty="0">
                <a:ln w="9525">
                  <a:solidFill>
                    <a:schemeClr val="tx1"/>
                  </a:solidFill>
                </a:ln>
                <a:solidFill>
                  <a:sysClr val="windowText" lastClr="000000"/>
                </a:solidFill>
              </a:endParaRPr>
            </a:p>
            <a:p>
              <a:pPr algn="ctr"/>
              <a:r>
                <a:rPr lang="ru-RU" sz="2000" dirty="0" err="1">
                  <a:ln w="9525"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</a:rPr>
                <a:t>вужа</a:t>
              </a:r>
              <a:endParaRPr lang="ru-UA" sz="2000" dirty="0">
                <a:ln w="9525">
                  <a:solidFill>
                    <a:schemeClr val="tx1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61158D78-1E09-46A4-8B32-2AD0FC648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572608" y="1666198"/>
              <a:ext cx="242241" cy="242241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43B64C5-1767-4A61-B2D2-EBFDC9492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265957" y="1412280"/>
              <a:ext cx="900633" cy="900633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02F7E31-3EE5-41AD-B42D-6AF7AECA3D37}"/>
              </a:ext>
            </a:extLst>
          </p:cNvPr>
          <p:cNvGrpSpPr/>
          <p:nvPr/>
        </p:nvGrpSpPr>
        <p:grpSpPr>
          <a:xfrm>
            <a:off x="224469" y="320539"/>
            <a:ext cx="2220280" cy="2050398"/>
            <a:chOff x="3719999" y="503708"/>
            <a:chExt cx="2220280" cy="205039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19535867-B584-414F-8E40-92C4A40387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8895" t="10283" r="7957" b="12931"/>
            <a:stretch/>
          </p:blipFill>
          <p:spPr>
            <a:xfrm>
              <a:off x="3719999" y="503708"/>
              <a:ext cx="2220280" cy="205039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CB66D04-329E-452D-9AD6-483F91E96868}"/>
                </a:ext>
              </a:extLst>
            </p:cNvPr>
            <p:cNvSpPr txBox="1"/>
            <p:nvPr/>
          </p:nvSpPr>
          <p:spPr>
            <a:xfrm>
              <a:off x="3967073" y="1160266"/>
              <a:ext cx="1701107" cy="46166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dirty="0">
                  <a:ln>
                    <a:solidFill>
                      <a:schemeClr val="tx1"/>
                    </a:solidFill>
                  </a:ln>
                </a:rPr>
                <a:t>ЖА-ЖА-ЖА</a:t>
              </a:r>
              <a:endParaRPr lang="ru-UA" sz="2400" dirty="0">
                <a:ln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ABD5550-B458-4047-98E8-95A06D8F41B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9214" t="9753" r="9248" b="10387"/>
          <a:stretch/>
        </p:blipFill>
        <p:spPr>
          <a:xfrm>
            <a:off x="229762" y="306126"/>
            <a:ext cx="2177269" cy="2132518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C9AEA55-BAA6-4A53-9704-01532DF79D59}"/>
              </a:ext>
            </a:extLst>
          </p:cNvPr>
          <p:cNvGrpSpPr/>
          <p:nvPr/>
        </p:nvGrpSpPr>
        <p:grpSpPr>
          <a:xfrm>
            <a:off x="9296214" y="147316"/>
            <a:ext cx="2670810" cy="2670810"/>
            <a:chOff x="403860" y="228600"/>
            <a:chExt cx="2670810" cy="2670810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381D696C-9857-460A-A52A-62FDA47A9CC3}"/>
                </a:ext>
              </a:extLst>
            </p:cNvPr>
            <p:cNvGrpSpPr/>
            <p:nvPr/>
          </p:nvGrpSpPr>
          <p:grpSpPr>
            <a:xfrm>
              <a:off x="403860" y="228600"/>
              <a:ext cx="2670810" cy="2670810"/>
              <a:chOff x="403860" y="228600"/>
              <a:chExt cx="2670810" cy="2670810"/>
            </a:xfrm>
          </p:grpSpPr>
          <p:pic>
            <p:nvPicPr>
              <p:cNvPr id="24" name="Рисунок 23">
                <a:extLst>
                  <a:ext uri="{FF2B5EF4-FFF2-40B4-BE49-F238E27FC236}">
                    <a16:creationId xmlns:a16="http://schemas.microsoft.com/office/drawing/2014/main" id="{183F4E35-2D2C-4F5D-ACFD-0683657F34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60" y="228600"/>
                <a:ext cx="2670810" cy="267081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EB90BD6-516B-4E21-AF91-3E099F466B20}"/>
                  </a:ext>
                </a:extLst>
              </p:cNvPr>
              <p:cNvSpPr txBox="1"/>
              <p:nvPr/>
            </p:nvSpPr>
            <p:spPr>
              <a:xfrm>
                <a:off x="1169948" y="856468"/>
                <a:ext cx="1088247" cy="707886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ln w="9525">
                      <a:noFill/>
                    </a:ln>
                  </a:rPr>
                  <a:t>Я брату </a:t>
                </a:r>
              </a:p>
              <a:p>
                <a:pPr algn="ctr"/>
                <a:r>
                  <a:rPr lang="ru-RU" sz="2000" b="1" dirty="0">
                    <a:ln w="9525">
                      <a:noFill/>
                    </a:ln>
                  </a:rPr>
                  <a:t>покажу</a:t>
                </a:r>
                <a:endParaRPr lang="ru-UA" sz="2000" b="1" dirty="0">
                  <a:ln w="9525">
                    <a:noFill/>
                  </a:ln>
                </a:endParaRPr>
              </a:p>
            </p:txBody>
          </p:sp>
          <p:pic>
            <p:nvPicPr>
              <p:cNvPr id="26" name="Рисунок 25">
                <a:extLst>
                  <a:ext uri="{FF2B5EF4-FFF2-40B4-BE49-F238E27FC236}">
                    <a16:creationId xmlns:a16="http://schemas.microsoft.com/office/drawing/2014/main" id="{6E80C663-E4D8-4111-B7E1-A4192DC6E0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1238825" y="1616247"/>
                <a:ext cx="591367" cy="591367"/>
              </a:xfrm>
              <a:prstGeom prst="rect">
                <a:avLst/>
              </a:prstGeom>
            </p:spPr>
          </p:pic>
          <p:pic>
            <p:nvPicPr>
              <p:cNvPr id="27" name="Рисунок 26">
                <a:extLst>
                  <a:ext uri="{FF2B5EF4-FFF2-40B4-BE49-F238E27FC236}">
                    <a16:creationId xmlns:a16="http://schemas.microsoft.com/office/drawing/2014/main" id="{5556ACFF-E5E2-49D8-9B53-D23F243069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1743081" y="1491283"/>
                <a:ext cx="602853" cy="602853"/>
              </a:xfrm>
              <a:prstGeom prst="rect">
                <a:avLst/>
              </a:prstGeom>
            </p:spPr>
          </p:pic>
        </p:grp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54C6504E-B8A2-460C-A4EE-343E9DC93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43143" y="1150675"/>
              <a:ext cx="780836" cy="819353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AC991B6-F3EB-41B6-A84A-D24BF93150EF}"/>
              </a:ext>
            </a:extLst>
          </p:cNvPr>
          <p:cNvGrpSpPr/>
          <p:nvPr/>
        </p:nvGrpSpPr>
        <p:grpSpPr>
          <a:xfrm>
            <a:off x="9282881" y="158029"/>
            <a:ext cx="2670809" cy="2628849"/>
            <a:chOff x="3482488" y="229131"/>
            <a:chExt cx="2670279" cy="2670279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60D8B982-83FF-44CA-A7C9-7653A7228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482488" y="229131"/>
              <a:ext cx="2670279" cy="267027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B96F039-4938-49D3-8DE6-BB71EA68D28F}"/>
                </a:ext>
              </a:extLst>
            </p:cNvPr>
            <p:cNvSpPr txBox="1"/>
            <p:nvPr/>
          </p:nvSpPr>
          <p:spPr>
            <a:xfrm>
              <a:off x="4080167" y="1165402"/>
              <a:ext cx="1474919" cy="468941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/>
                <a:t>ЖУ-ЖУ-ЖУ</a:t>
              </a:r>
              <a:endParaRPr lang="ru-UA" sz="2400" b="1" dirty="0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94C17ED-523E-420B-BE91-45EAAA9274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90078" y="128576"/>
            <a:ext cx="2670279" cy="2670279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0984D33-89AB-46FE-BD59-383ED09BA3C9}"/>
              </a:ext>
            </a:extLst>
          </p:cNvPr>
          <p:cNvGrpSpPr/>
          <p:nvPr/>
        </p:nvGrpSpPr>
        <p:grpSpPr>
          <a:xfrm>
            <a:off x="2281108" y="1425595"/>
            <a:ext cx="2670810" cy="2670810"/>
            <a:chOff x="403860" y="228600"/>
            <a:chExt cx="2670810" cy="2670810"/>
          </a:xfrm>
        </p:grpSpPr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37AE67F0-B10A-48D3-A17B-AB543AC5C92C}"/>
                </a:ext>
              </a:extLst>
            </p:cNvPr>
            <p:cNvGrpSpPr/>
            <p:nvPr/>
          </p:nvGrpSpPr>
          <p:grpSpPr>
            <a:xfrm>
              <a:off x="403860" y="228600"/>
              <a:ext cx="2670810" cy="2670810"/>
              <a:chOff x="403860" y="228600"/>
              <a:chExt cx="2670810" cy="2670810"/>
            </a:xfrm>
          </p:grpSpPr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655F1B25-8F5F-4EA6-B84E-B7C6AD085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60" y="228600"/>
                <a:ext cx="2670810" cy="2670810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73C1C12-3EE6-42F5-8186-D2244B3266AD}"/>
                  </a:ext>
                </a:extLst>
              </p:cNvPr>
              <p:cNvSpPr txBox="1"/>
              <p:nvPr/>
            </p:nvSpPr>
            <p:spPr>
              <a:xfrm>
                <a:off x="1119049" y="835344"/>
                <a:ext cx="1273104" cy="707886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2000" dirty="0">
                    <a:ln w="9525">
                      <a:solidFill>
                        <a:schemeClr val="tx1"/>
                      </a:solidFill>
                    </a:ln>
                    <a:solidFill>
                      <a:sysClr val="windowText" lastClr="000000"/>
                    </a:solidFill>
                  </a:rPr>
                  <a:t>Не боюсь </a:t>
                </a:r>
              </a:p>
              <a:p>
                <a:pPr algn="ctr"/>
                <a:r>
                  <a:rPr lang="ru-RU" sz="2000" dirty="0" err="1">
                    <a:ln w="9525">
                      <a:solidFill>
                        <a:schemeClr val="tx1"/>
                      </a:solidFill>
                    </a:ln>
                    <a:solidFill>
                      <a:sysClr val="windowText" lastClr="000000"/>
                    </a:solidFill>
                  </a:rPr>
                  <a:t>вужа</a:t>
                </a:r>
                <a:r>
                  <a:rPr lang="ru-RU" sz="2000" dirty="0">
                    <a:ln w="9525">
                      <a:solidFill>
                        <a:schemeClr val="tx1"/>
                      </a:solidFill>
                    </a:ln>
                    <a:solidFill>
                      <a:sysClr val="windowText" lastClr="000000"/>
                    </a:solidFill>
                  </a:rPr>
                  <a:t> </a:t>
                </a:r>
                <a:r>
                  <a:rPr lang="ru-RU" sz="2000" dirty="0" err="1">
                    <a:ln w="9525">
                      <a:solidFill>
                        <a:schemeClr val="tx1"/>
                      </a:solidFill>
                    </a:ln>
                    <a:solidFill>
                      <a:sysClr val="windowText" lastClr="000000"/>
                    </a:solidFill>
                  </a:rPr>
                  <a:t>вже</a:t>
                </a:r>
                <a:endParaRPr lang="ru-UA" sz="2000" dirty="0">
                  <a:ln w="9525"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CA4FF802-378E-43B9-BBBE-A9B1A6B6B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1332584" y="1706329"/>
                <a:ext cx="519042" cy="519042"/>
              </a:xfrm>
              <a:prstGeom prst="rect">
                <a:avLst/>
              </a:prstGeom>
            </p:spPr>
          </p:pic>
          <p:pic>
            <p:nvPicPr>
              <p:cNvPr id="34" name="Рисунок 33">
                <a:extLst>
                  <a:ext uri="{FF2B5EF4-FFF2-40B4-BE49-F238E27FC236}">
                    <a16:creationId xmlns:a16="http://schemas.microsoft.com/office/drawing/2014/main" id="{FEC93C93-1FF0-4E88-B15E-FB94442679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1989898" y="1837849"/>
                <a:ext cx="69720" cy="69720"/>
              </a:xfrm>
              <a:prstGeom prst="rect">
                <a:avLst/>
              </a:prstGeom>
            </p:spPr>
          </p:pic>
        </p:grp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EF6060C6-F554-442C-A29D-215144F75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14689" y="1458234"/>
              <a:ext cx="790029" cy="828999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27EBC94D-1A2E-47FB-96B9-F97C9CD670AF}"/>
              </a:ext>
            </a:extLst>
          </p:cNvPr>
          <p:cNvGrpSpPr/>
          <p:nvPr/>
        </p:nvGrpSpPr>
        <p:grpSpPr>
          <a:xfrm>
            <a:off x="2509473" y="1688748"/>
            <a:ext cx="2220979" cy="2054831"/>
            <a:chOff x="3706375" y="495804"/>
            <a:chExt cx="2220979" cy="2054831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EC412FEC-CC76-4FAF-AF9B-377F57BF2A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8385" t="9986" r="8441" b="13061"/>
            <a:stretch/>
          </p:blipFill>
          <p:spPr>
            <a:xfrm>
              <a:off x="3706375" y="495804"/>
              <a:ext cx="2220979" cy="2054831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C2A0BF8-8A54-4930-8865-E015C4305E5F}"/>
                </a:ext>
              </a:extLst>
            </p:cNvPr>
            <p:cNvSpPr txBox="1"/>
            <p:nvPr/>
          </p:nvSpPr>
          <p:spPr>
            <a:xfrm>
              <a:off x="4063886" y="1164262"/>
              <a:ext cx="1595309" cy="46166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r>
                <a:rPr lang="ru-RU" sz="2400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</a:rPr>
                <a:t>ЖЕ-ЖЕ-ЖЕ</a:t>
              </a:r>
              <a:endParaRPr lang="ru-UA" sz="2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DA2CEE5-7206-4F4C-9C92-084B787E132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355" t="10864" r="7395" b="13106"/>
          <a:stretch/>
        </p:blipFill>
        <p:spPr>
          <a:xfrm>
            <a:off x="2427889" y="1712675"/>
            <a:ext cx="2303099" cy="2030223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8319A5CF-7A8C-428C-9302-4B92F03BB107}"/>
              </a:ext>
            </a:extLst>
          </p:cNvPr>
          <p:cNvGrpSpPr/>
          <p:nvPr/>
        </p:nvGrpSpPr>
        <p:grpSpPr>
          <a:xfrm>
            <a:off x="9355035" y="3650836"/>
            <a:ext cx="2670810" cy="2670810"/>
            <a:chOff x="403860" y="228600"/>
            <a:chExt cx="2670810" cy="2670810"/>
          </a:xfrm>
        </p:grpSpPr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BAC489E7-EFC2-48AC-B941-CBDF3C44A5C1}"/>
                </a:ext>
              </a:extLst>
            </p:cNvPr>
            <p:cNvGrpSpPr/>
            <p:nvPr/>
          </p:nvGrpSpPr>
          <p:grpSpPr>
            <a:xfrm>
              <a:off x="403860" y="228600"/>
              <a:ext cx="2670810" cy="2670810"/>
              <a:chOff x="403860" y="228600"/>
              <a:chExt cx="2670810" cy="2670810"/>
            </a:xfrm>
          </p:grpSpPr>
          <p:pic>
            <p:nvPicPr>
              <p:cNvPr id="42" name="Рисунок 41">
                <a:extLst>
                  <a:ext uri="{FF2B5EF4-FFF2-40B4-BE49-F238E27FC236}">
                    <a16:creationId xmlns:a16="http://schemas.microsoft.com/office/drawing/2014/main" id="{2787FB57-3EAA-4F93-839E-556FE5D301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60" y="228600"/>
                <a:ext cx="2670810" cy="2670810"/>
              </a:xfrm>
              <a:prstGeom prst="rect">
                <a:avLst/>
              </a:prstGeom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7B9B679-1767-4840-805C-876B070C50CA}"/>
                  </a:ext>
                </a:extLst>
              </p:cNvPr>
              <p:cNvSpPr txBox="1"/>
              <p:nvPr/>
            </p:nvSpPr>
            <p:spPr>
              <a:xfrm>
                <a:off x="882105" y="910056"/>
                <a:ext cx="1783053" cy="400110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2000" b="1" dirty="0" err="1">
                    <a:ln w="9525">
                      <a:noFill/>
                    </a:ln>
                  </a:rPr>
                  <a:t>Вужата</a:t>
                </a:r>
                <a:r>
                  <a:rPr lang="ru-RU" sz="2000" b="1" dirty="0">
                    <a:ln w="9525">
                      <a:noFill/>
                    </a:ln>
                  </a:rPr>
                  <a:t> у </a:t>
                </a:r>
                <a:r>
                  <a:rPr lang="ru-RU" sz="2000" b="1" dirty="0" err="1">
                    <a:ln w="9525">
                      <a:noFill/>
                    </a:ln>
                  </a:rPr>
                  <a:t>вужа</a:t>
                </a:r>
                <a:endParaRPr lang="ru-UA" sz="2000" b="1" dirty="0">
                  <a:ln w="9525">
                    <a:noFill/>
                  </a:ln>
                </a:endParaRPr>
              </a:p>
            </p:txBody>
          </p:sp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5EEFEB4C-A98F-4984-B254-0594164D4C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1234752" y="1579181"/>
                <a:ext cx="504513" cy="504513"/>
              </a:xfrm>
              <a:prstGeom prst="rect">
                <a:avLst/>
              </a:prstGeom>
            </p:spPr>
          </p:pic>
          <p:pic>
            <p:nvPicPr>
              <p:cNvPr id="45" name="Рисунок 44">
                <a:extLst>
                  <a:ext uri="{FF2B5EF4-FFF2-40B4-BE49-F238E27FC236}">
                    <a16:creationId xmlns:a16="http://schemas.microsoft.com/office/drawing/2014/main" id="{48688D50-5E7F-4B0F-83BC-59C2B9CE48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905432" y="1352425"/>
                <a:ext cx="548376" cy="548376"/>
              </a:xfrm>
              <a:prstGeom prst="rect">
                <a:avLst/>
              </a:prstGeom>
            </p:spPr>
          </p:pic>
        </p:grp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81749F95-029A-4EE4-9F1A-9BE9ECFFC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53808" y="1203836"/>
              <a:ext cx="1098295" cy="1098295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FBF7DAD3-CD9A-4318-AD74-E83855E9D0C1}"/>
              </a:ext>
            </a:extLst>
          </p:cNvPr>
          <p:cNvGrpSpPr/>
          <p:nvPr/>
        </p:nvGrpSpPr>
        <p:grpSpPr>
          <a:xfrm>
            <a:off x="9239790" y="3561645"/>
            <a:ext cx="2838883" cy="2756171"/>
            <a:chOff x="3482488" y="229131"/>
            <a:chExt cx="2670279" cy="2670279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C91BA26E-DB76-4DC9-8820-387915642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482488" y="229131"/>
              <a:ext cx="2670279" cy="2670279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556C9F8-34D7-4CBC-BC3C-B679E278BE97}"/>
                </a:ext>
              </a:extLst>
            </p:cNvPr>
            <p:cNvSpPr txBox="1"/>
            <p:nvPr/>
          </p:nvSpPr>
          <p:spPr>
            <a:xfrm>
              <a:off x="4083538" y="1141421"/>
              <a:ext cx="1522257" cy="468941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/>
                <a:t>ЖА-ЖА-ЖА</a:t>
              </a:r>
              <a:endParaRPr lang="ru-UA" sz="2400" b="1" dirty="0"/>
            </a:p>
          </p:txBody>
        </p:sp>
      </p:grp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2F05744-6887-4991-BD4E-CF41BFB498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59701" y="3590621"/>
            <a:ext cx="2818971" cy="2727195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0BFBA7C0-271C-4760-8BCD-640F44C35064}"/>
              </a:ext>
            </a:extLst>
          </p:cNvPr>
          <p:cNvGrpSpPr/>
          <p:nvPr/>
        </p:nvGrpSpPr>
        <p:grpSpPr>
          <a:xfrm>
            <a:off x="4780446" y="15831"/>
            <a:ext cx="2670810" cy="2670810"/>
            <a:chOff x="403860" y="228600"/>
            <a:chExt cx="2670810" cy="2670810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92ADAE0A-181C-4A32-887D-33E1ACFDF711}"/>
                </a:ext>
              </a:extLst>
            </p:cNvPr>
            <p:cNvGrpSpPr/>
            <p:nvPr/>
          </p:nvGrpSpPr>
          <p:grpSpPr>
            <a:xfrm>
              <a:off x="403860" y="228600"/>
              <a:ext cx="2670810" cy="2670810"/>
              <a:chOff x="403860" y="228600"/>
              <a:chExt cx="2670810" cy="2670810"/>
            </a:xfrm>
          </p:grpSpPr>
          <p:pic>
            <p:nvPicPr>
              <p:cNvPr id="53" name="Рисунок 52">
                <a:extLst>
                  <a:ext uri="{FF2B5EF4-FFF2-40B4-BE49-F238E27FC236}">
                    <a16:creationId xmlns:a16="http://schemas.microsoft.com/office/drawing/2014/main" id="{807942B1-F260-4DBA-8D58-E8071FF228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60" y="228600"/>
                <a:ext cx="2670810" cy="2670810"/>
              </a:xfrm>
              <a:prstGeom prst="rect">
                <a:avLst/>
              </a:prstGeom>
            </p:spPr>
          </p:pic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103E8AB-02D4-4F52-AD79-A26764841C3D}"/>
                  </a:ext>
                </a:extLst>
              </p:cNvPr>
              <p:cNvSpPr txBox="1"/>
              <p:nvPr/>
            </p:nvSpPr>
            <p:spPr>
              <a:xfrm>
                <a:off x="1110761" y="863547"/>
                <a:ext cx="1320618" cy="707886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2000" b="1" dirty="0" err="1">
                    <a:ln w="9525">
                      <a:noFill/>
                    </a:ln>
                  </a:rPr>
                  <a:t>Ти</a:t>
                </a:r>
                <a:r>
                  <a:rPr lang="ru-RU" sz="2000" b="1" dirty="0">
                    <a:ln w="9525">
                      <a:noFill/>
                    </a:ln>
                  </a:rPr>
                  <a:t> </a:t>
                </a:r>
                <a:r>
                  <a:rPr lang="ru-RU" sz="2000" b="1" dirty="0" err="1">
                    <a:ln w="9525">
                      <a:noFill/>
                    </a:ln>
                  </a:rPr>
                  <a:t>вужа</a:t>
                </a:r>
                <a:r>
                  <a:rPr lang="ru-RU" sz="2000" b="1" dirty="0">
                    <a:ln w="9525">
                      <a:noFill/>
                    </a:ln>
                  </a:rPr>
                  <a:t> </a:t>
                </a:r>
              </a:p>
              <a:p>
                <a:pPr algn="ctr"/>
                <a:r>
                  <a:rPr lang="ru-RU" sz="2000" b="1" dirty="0" err="1">
                    <a:ln w="9525">
                      <a:noFill/>
                    </a:ln>
                  </a:rPr>
                  <a:t>побережи</a:t>
                </a:r>
                <a:endParaRPr lang="ru-UA" sz="2000" b="1" dirty="0">
                  <a:ln w="9525">
                    <a:noFill/>
                  </a:ln>
                </a:endParaRPr>
              </a:p>
            </p:txBody>
          </p:sp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37E6C172-AFAD-4BB3-B0A3-7FA00B9E24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1285270" y="1671143"/>
                <a:ext cx="514221" cy="514221"/>
              </a:xfrm>
              <a:prstGeom prst="rect">
                <a:avLst/>
              </a:prstGeom>
            </p:spPr>
          </p:pic>
          <p:pic>
            <p:nvPicPr>
              <p:cNvPr id="56" name="Рисунок 55">
                <a:extLst>
                  <a:ext uri="{FF2B5EF4-FFF2-40B4-BE49-F238E27FC236}">
                    <a16:creationId xmlns:a16="http://schemas.microsoft.com/office/drawing/2014/main" id="{B16D133C-0C42-4DDB-AF1F-3D483B025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1285271" y="1674699"/>
                <a:ext cx="506652" cy="506652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467D8439-C6F9-4245-BBD6-1CA158EB7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68858" y="1512947"/>
              <a:ext cx="742171" cy="742171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1D49A83A-06F0-4321-B97D-F64483F64CB4}"/>
              </a:ext>
            </a:extLst>
          </p:cNvPr>
          <p:cNvGrpSpPr/>
          <p:nvPr/>
        </p:nvGrpSpPr>
        <p:grpSpPr>
          <a:xfrm>
            <a:off x="4785459" y="15263"/>
            <a:ext cx="2670279" cy="2670279"/>
            <a:chOff x="3482488" y="229131"/>
            <a:chExt cx="2670279" cy="2670279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F6C25EF4-59BF-4663-AC6A-06AF3EACD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482488" y="229131"/>
              <a:ext cx="2670279" cy="2670279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BB341F4-A895-4833-B8FF-089FF8228328}"/>
                </a:ext>
              </a:extLst>
            </p:cNvPr>
            <p:cNvSpPr txBox="1"/>
            <p:nvPr/>
          </p:nvSpPr>
          <p:spPr>
            <a:xfrm>
              <a:off x="3994113" y="1141421"/>
              <a:ext cx="1744388" cy="46166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/>
                <a:t>ЖИ-ЖИ-ЖИ</a:t>
              </a:r>
              <a:endParaRPr lang="ru-UA" sz="2400" b="1" dirty="0"/>
            </a:p>
          </p:txBody>
        </p:sp>
      </p:grp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944B8313-3D8F-49EC-9E5E-D340470FD5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77797" y="2583"/>
            <a:ext cx="2670279" cy="2670279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2176D075-96C4-4F07-9D90-CD633F0EBC4D}"/>
              </a:ext>
            </a:extLst>
          </p:cNvPr>
          <p:cNvGrpSpPr/>
          <p:nvPr/>
        </p:nvGrpSpPr>
        <p:grpSpPr>
          <a:xfrm>
            <a:off x="859570" y="3597941"/>
            <a:ext cx="2670810" cy="2670810"/>
            <a:chOff x="403860" y="228600"/>
            <a:chExt cx="2670810" cy="2670810"/>
          </a:xfrm>
        </p:grpSpPr>
        <p:grpSp>
          <p:nvGrpSpPr>
            <p:cNvPr id="62" name="Группа 61">
              <a:extLst>
                <a:ext uri="{FF2B5EF4-FFF2-40B4-BE49-F238E27FC236}">
                  <a16:creationId xmlns:a16="http://schemas.microsoft.com/office/drawing/2014/main" id="{1945203A-E82D-4409-94D5-0A9D5FB99789}"/>
                </a:ext>
              </a:extLst>
            </p:cNvPr>
            <p:cNvGrpSpPr/>
            <p:nvPr/>
          </p:nvGrpSpPr>
          <p:grpSpPr>
            <a:xfrm>
              <a:off x="403860" y="228600"/>
              <a:ext cx="2670810" cy="2670810"/>
              <a:chOff x="403860" y="228600"/>
              <a:chExt cx="2670810" cy="2670810"/>
            </a:xfrm>
          </p:grpSpPr>
          <p:pic>
            <p:nvPicPr>
              <p:cNvPr id="64" name="Рисунок 63">
                <a:extLst>
                  <a:ext uri="{FF2B5EF4-FFF2-40B4-BE49-F238E27FC236}">
                    <a16:creationId xmlns:a16="http://schemas.microsoft.com/office/drawing/2014/main" id="{BA5720D0-3C53-4034-BC2B-223179D233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60" y="228600"/>
                <a:ext cx="2670810" cy="2670810"/>
              </a:xfrm>
              <a:prstGeom prst="rect">
                <a:avLst/>
              </a:prstGeom>
            </p:spPr>
          </p:pic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075BBAB-0009-4CBF-9611-7E600330CE0F}"/>
                  </a:ext>
                </a:extLst>
              </p:cNvPr>
              <p:cNvSpPr txBox="1"/>
              <p:nvPr/>
            </p:nvSpPr>
            <p:spPr>
              <a:xfrm>
                <a:off x="942101" y="915453"/>
                <a:ext cx="1646540" cy="707886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2000" b="1" dirty="0" err="1">
                    <a:ln w="9525">
                      <a:noFill/>
                    </a:ln>
                  </a:rPr>
                  <a:t>Налякали</a:t>
                </a:r>
                <a:r>
                  <a:rPr lang="ru-RU" sz="2000" b="1" dirty="0">
                    <a:ln w="9525">
                      <a:noFill/>
                    </a:ln>
                  </a:rPr>
                  <a:t> ми</a:t>
                </a:r>
              </a:p>
              <a:p>
                <a:pPr algn="ctr"/>
                <a:r>
                  <a:rPr lang="ru-RU" sz="2000" b="1" dirty="0">
                    <a:ln w="9525">
                      <a:noFill/>
                    </a:ln>
                  </a:rPr>
                  <a:t> </a:t>
                </a:r>
                <a:r>
                  <a:rPr lang="ru-RU" sz="2000" b="1" dirty="0" err="1">
                    <a:ln w="9525">
                      <a:noFill/>
                    </a:ln>
                  </a:rPr>
                  <a:t>вужа</a:t>
                </a:r>
                <a:endParaRPr lang="ru-UA" sz="2000" b="1" dirty="0">
                  <a:ln w="9525">
                    <a:noFill/>
                  </a:ln>
                </a:endParaRPr>
              </a:p>
            </p:txBody>
          </p:sp>
          <p:pic>
            <p:nvPicPr>
              <p:cNvPr id="66" name="Рисунок 65">
                <a:extLst>
                  <a:ext uri="{FF2B5EF4-FFF2-40B4-BE49-F238E27FC236}">
                    <a16:creationId xmlns:a16="http://schemas.microsoft.com/office/drawing/2014/main" id="{03A2D5AC-CA3C-4EF7-BF75-36FCF1AD69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1382252" y="1632076"/>
                <a:ext cx="624292" cy="624292"/>
              </a:xfrm>
              <a:prstGeom prst="rect">
                <a:avLst/>
              </a:prstGeom>
            </p:spPr>
          </p:pic>
          <p:pic>
            <p:nvPicPr>
              <p:cNvPr id="67" name="Рисунок 66">
                <a:extLst>
                  <a:ext uri="{FF2B5EF4-FFF2-40B4-BE49-F238E27FC236}">
                    <a16:creationId xmlns:a16="http://schemas.microsoft.com/office/drawing/2014/main" id="{14C4EEE3-CBFC-4AD4-92BB-E5C1C38A75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914849" y="1218272"/>
                <a:ext cx="831505" cy="872521"/>
              </a:xfrm>
              <a:prstGeom prst="rect">
                <a:avLst/>
              </a:prstGeom>
            </p:spPr>
          </p:pic>
        </p:grp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BF4E9E6D-7364-4243-977F-3E63E7C7C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386352">
              <a:off x="1940747" y="1290678"/>
              <a:ext cx="641472" cy="641472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0B564743-4BAD-43B1-908C-B09588B392B9}"/>
              </a:ext>
            </a:extLst>
          </p:cNvPr>
          <p:cNvGrpSpPr/>
          <p:nvPr/>
        </p:nvGrpSpPr>
        <p:grpSpPr>
          <a:xfrm>
            <a:off x="855473" y="3612204"/>
            <a:ext cx="2670279" cy="2670279"/>
            <a:chOff x="3482488" y="229131"/>
            <a:chExt cx="2670279" cy="2670279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50F879EE-1956-41F7-A419-200FD7CEC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482488" y="229131"/>
              <a:ext cx="2670279" cy="2670279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0BB23D4-ED0A-4B12-A025-0CA8A8FA1571}"/>
                </a:ext>
              </a:extLst>
            </p:cNvPr>
            <p:cNvSpPr txBox="1"/>
            <p:nvPr/>
          </p:nvSpPr>
          <p:spPr>
            <a:xfrm>
              <a:off x="3994113" y="1141421"/>
              <a:ext cx="1701107" cy="46166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/>
                <a:t>ЖА-ЖА-ЖА</a:t>
              </a:r>
              <a:endParaRPr lang="ru-UA" sz="2400" b="1" dirty="0"/>
            </a:p>
          </p:txBody>
        </p:sp>
      </p:grp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FAC145D8-F08D-4127-A468-7619E8D97C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3505" y="3592172"/>
            <a:ext cx="2670279" cy="2670279"/>
          </a:xfrm>
          <a:prstGeom prst="rect">
            <a:avLst/>
          </a:prstGeom>
        </p:spPr>
      </p:pic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16114AF2-F6BE-4A7A-82D8-7ACDC44CEA56}"/>
              </a:ext>
            </a:extLst>
          </p:cNvPr>
          <p:cNvGrpSpPr/>
          <p:nvPr/>
        </p:nvGrpSpPr>
        <p:grpSpPr>
          <a:xfrm>
            <a:off x="7307999" y="1521551"/>
            <a:ext cx="2670810" cy="2670810"/>
            <a:chOff x="403860" y="228600"/>
            <a:chExt cx="2670810" cy="2670810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154EF9FA-7310-408D-B507-50E27BD7327D}"/>
                </a:ext>
              </a:extLst>
            </p:cNvPr>
            <p:cNvGrpSpPr/>
            <p:nvPr/>
          </p:nvGrpSpPr>
          <p:grpSpPr>
            <a:xfrm>
              <a:off x="403860" y="228600"/>
              <a:ext cx="2670810" cy="2670810"/>
              <a:chOff x="403860" y="228600"/>
              <a:chExt cx="2670810" cy="2670810"/>
            </a:xfrm>
          </p:grpSpPr>
          <p:pic>
            <p:nvPicPr>
              <p:cNvPr id="75" name="Рисунок 74">
                <a:extLst>
                  <a:ext uri="{FF2B5EF4-FFF2-40B4-BE49-F238E27FC236}">
                    <a16:creationId xmlns:a16="http://schemas.microsoft.com/office/drawing/2014/main" id="{04565804-B116-4D6E-A254-7A219D2525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60" y="228600"/>
                <a:ext cx="2670810" cy="2670810"/>
              </a:xfrm>
              <a:prstGeom prst="rect">
                <a:avLst/>
              </a:prstGeom>
            </p:spPr>
          </p:pic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399D963-07EA-4E30-AD33-71EF75C5E326}"/>
                  </a:ext>
                </a:extLst>
              </p:cNvPr>
              <p:cNvSpPr txBox="1"/>
              <p:nvPr/>
            </p:nvSpPr>
            <p:spPr>
              <a:xfrm>
                <a:off x="1081634" y="887201"/>
                <a:ext cx="1368708" cy="707886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2000" b="1" dirty="0">
                    <a:ln w="9525">
                      <a:noFill/>
                    </a:ln>
                  </a:rPr>
                  <a:t>Я </a:t>
                </a:r>
                <a:r>
                  <a:rPr lang="ru-RU" sz="2000" b="1" dirty="0" err="1">
                    <a:ln w="9525">
                      <a:noFill/>
                    </a:ln>
                  </a:rPr>
                  <a:t>вужа</a:t>
                </a:r>
                <a:r>
                  <a:rPr lang="ru-RU" sz="2000" b="1" dirty="0">
                    <a:ln w="9525">
                      <a:noFill/>
                    </a:ln>
                  </a:rPr>
                  <a:t> </a:t>
                </a:r>
              </a:p>
              <a:p>
                <a:pPr algn="ctr"/>
                <a:r>
                  <a:rPr lang="ru-RU" sz="2000" b="1" dirty="0" err="1">
                    <a:ln w="9525">
                      <a:noFill/>
                    </a:ln>
                  </a:rPr>
                  <a:t>постережу</a:t>
                </a:r>
                <a:endParaRPr lang="ru-UA" sz="2000" b="1" dirty="0">
                  <a:ln w="9525">
                    <a:noFill/>
                  </a:ln>
                </a:endParaRPr>
              </a:p>
            </p:txBody>
          </p:sp>
          <p:pic>
            <p:nvPicPr>
              <p:cNvPr id="77" name="Рисунок 76">
                <a:extLst>
                  <a:ext uri="{FF2B5EF4-FFF2-40B4-BE49-F238E27FC236}">
                    <a16:creationId xmlns:a16="http://schemas.microsoft.com/office/drawing/2014/main" id="{FF574CA0-72F0-48F7-8F97-66CCF6EDC4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438449" y="1754251"/>
                <a:ext cx="170315" cy="170315"/>
              </a:xfrm>
              <a:prstGeom prst="rect">
                <a:avLst/>
              </a:prstGeom>
            </p:spPr>
          </p:pic>
          <p:pic>
            <p:nvPicPr>
              <p:cNvPr id="78" name="Рисунок 77">
                <a:extLst>
                  <a:ext uri="{FF2B5EF4-FFF2-40B4-BE49-F238E27FC236}">
                    <a16:creationId xmlns:a16="http://schemas.microsoft.com/office/drawing/2014/main" id="{14AE92A8-2F87-4D20-BC47-51D8BE9E13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1190685" y="1509744"/>
                <a:ext cx="723273" cy="758950"/>
              </a:xfrm>
              <a:prstGeom prst="rect">
                <a:avLst/>
              </a:prstGeom>
            </p:spPr>
          </p:pic>
        </p:grp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071D6A7E-270F-474C-BFCA-A4D0D1325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02505" y="1665126"/>
              <a:ext cx="526151" cy="526151"/>
            </a:xfrm>
            <a:prstGeom prst="rect">
              <a:avLst/>
            </a:prstGeom>
          </p:spPr>
        </p:pic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88FA2F08-36B9-47E7-B2DB-2F4FC2D91F36}"/>
              </a:ext>
            </a:extLst>
          </p:cNvPr>
          <p:cNvGrpSpPr/>
          <p:nvPr/>
        </p:nvGrpSpPr>
        <p:grpSpPr>
          <a:xfrm>
            <a:off x="7301646" y="1547031"/>
            <a:ext cx="2677164" cy="2628849"/>
            <a:chOff x="3482488" y="229131"/>
            <a:chExt cx="2670279" cy="2670279"/>
          </a:xfrm>
        </p:grpSpPr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E7DB6B13-A00E-46CD-88B5-13ED229B0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482488" y="229131"/>
              <a:ext cx="2670279" cy="2670279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64FA99F-C6D9-4610-9E19-28498659699B}"/>
                </a:ext>
              </a:extLst>
            </p:cNvPr>
            <p:cNvSpPr txBox="1"/>
            <p:nvPr/>
          </p:nvSpPr>
          <p:spPr>
            <a:xfrm>
              <a:off x="4080757" y="1141421"/>
              <a:ext cx="1474919" cy="468941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/>
                <a:t>ЖУ-ЖУ-ЖУ</a:t>
              </a:r>
              <a:endParaRPr lang="ru-UA" sz="2400" b="1" dirty="0"/>
            </a:p>
          </p:txBody>
        </p:sp>
      </p:grp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A3601C27-56F7-412C-85AF-3CFE405F3A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24593" y="1514063"/>
            <a:ext cx="2670279" cy="2670279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D66E07DC-F66E-424D-9762-72B7854E386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051" y="49311"/>
            <a:ext cx="3751569" cy="37515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49D4E6-191F-4777-9A3B-54DB4A0A039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44125" y1="62663" x2="16710" y2="58747"/>
                        <a14:backgroundMark x1="49086" y1="55352" x2="6005" y2="44125"/>
                        <a14:backgroundMark x1="40470" y1="56658" x2="61880" y2="60313"/>
                        <a14:backgroundMark x1="64230" y1="60313" x2="77285" y2="50914"/>
                        <a14:backgroundMark x1="66057" y1="61358" x2="55875" y2="60052"/>
                        <a14:backgroundMark x1="55091" y1="60836" x2="58486" y2="61880"/>
                        <a14:backgroundMark x1="19321" y1="53264" x2="14883" y2="50131"/>
                        <a14:backgroundMark x1="24543" y1="50131" x2="27676" y2="43081"/>
                        <a14:backgroundMark x1="36292" y1="51436" x2="48042" y2="46475"/>
                        <a14:backgroundMark x1="45170" y1="51958" x2="63446" y2="52742"/>
                        <a14:backgroundMark x1="64230" y1="51436" x2="51958" y2="40731"/>
                        <a14:backgroundMark x1="43864" y1="45170" x2="80418" y2="48303"/>
                        <a14:backgroundMark x1="79896" y1="49608" x2="86162" y2="50392"/>
                        <a14:backgroundMark x1="54569" y1="48825" x2="21932" y2="42037"/>
                        <a14:backgroundMark x1="21932" y1="42037" x2="21932" y2="42037"/>
                        <a14:backgroundMark x1="16188" y1="53786" x2="13316" y2="52742"/>
                        <a14:backgroundMark x1="83812" y1="49347" x2="91645" y2="48042"/>
                      </a14:backgroundRemoval>
                    </a14:imgEffect>
                  </a14:imgLayer>
                </a14:imgProps>
              </a:ext>
            </a:extLst>
          </a:blip>
          <a:srcRect t="50000"/>
          <a:stretch/>
        </p:blipFill>
        <p:spPr>
          <a:xfrm>
            <a:off x="6747015" y="5526999"/>
            <a:ext cx="2334970" cy="1167485"/>
          </a:xfrm>
          <a:prstGeom prst="rect">
            <a:avLst/>
          </a:prstGeom>
        </p:spPr>
      </p:pic>
      <p:pic>
        <p:nvPicPr>
          <p:cNvPr id="84" name="подарок Рисунок 21">
            <a:extLst>
              <a:ext uri="{FF2B5EF4-FFF2-40B4-BE49-F238E27FC236}">
                <a16:creationId xmlns:a16="http://schemas.microsoft.com/office/drawing/2014/main" id="{E41D0E1F-A386-4D29-8726-DE3C9C876516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05291" y="5936433"/>
            <a:ext cx="700805" cy="75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3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0.5267 0.6282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28" y="3141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5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2013 0.6041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65" y="3020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500" fill="hold"/>
                                        <p:tgtEl>
                                          <p:spTgt spid="8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0.36563 0.4217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2108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5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0.1474 0.5886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0" y="2942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500" fill="hold"/>
                                        <p:tgtEl>
                                          <p:spTgt spid="8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7.40741E-7 L -0.19154 0.083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4144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1500" fill="hold"/>
                                        <p:tgtEl>
                                          <p:spTgt spid="8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0.46914 0.0770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51" y="3843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1500" fill="hold"/>
                                        <p:tgtEl>
                                          <p:spTgt spid="9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04336 0.40417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" y="20208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1500" fill="hold"/>
                                        <p:tgtEl>
                                          <p:spTgt spid="8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5A5E4D8-1D8D-4FB4-BFE4-C3FB1A89AA28}"/>
</file>

<file path=customXml/itemProps2.xml><?xml version="1.0" encoding="utf-8"?>
<ds:datastoreItem xmlns:ds="http://schemas.openxmlformats.org/officeDocument/2006/customXml" ds:itemID="{24FB90C8-E178-4A86-91FD-D1EE32C84471}"/>
</file>

<file path=customXml/itemProps3.xml><?xml version="1.0" encoding="utf-8"?>
<ds:datastoreItem xmlns:ds="http://schemas.openxmlformats.org/officeDocument/2006/customXml" ds:itemID="{92F15645-7189-4CF9-9074-C466B0FB6A04}"/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30</Words>
  <Application>Microsoft Office PowerPoint</Application>
  <PresentationFormat>Широкоэкранный</PresentationFormat>
  <Paragraphs>21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19</cp:revision>
  <dcterms:created xsi:type="dcterms:W3CDTF">2024-08-21T21:58:24Z</dcterms:created>
  <dcterms:modified xsi:type="dcterms:W3CDTF">2024-12-19T21:45:05Z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