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3474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69ACDB-3DB3-D7F0-1DC6-C7C8DD2A4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32" y="3140999"/>
            <a:ext cx="3148241" cy="3148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6932" y="1688058"/>
            <a:ext cx="1453312" cy="1453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2425" y="1728545"/>
            <a:ext cx="1424313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5486" y="1688058"/>
            <a:ext cx="1440826" cy="144082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93" y="1662494"/>
            <a:ext cx="1440160" cy="14401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189" y="1771150"/>
            <a:ext cx="1332470" cy="13324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738" y="1848169"/>
            <a:ext cx="1606420" cy="120481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160" y="1714176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23" y="1563562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313" y="1693279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2772" y="681495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402803B-DD6C-4212-BEA8-A9A8A5B9C865}"/>
</file>

<file path=customXml/itemProps2.xml><?xml version="1.0" encoding="utf-8"?>
<ds:datastoreItem xmlns:ds="http://schemas.openxmlformats.org/officeDocument/2006/customXml" ds:itemID="{4F1DC783-F966-4E56-9372-D9D4897C4332}"/>
</file>

<file path=customXml/itemProps3.xml><?xml version="1.0" encoding="utf-8"?>
<ds:datastoreItem xmlns:ds="http://schemas.openxmlformats.org/officeDocument/2006/customXml" ds:itemID="{8117D019-E94C-4CCF-A5A0-9311CCD1C2E6}"/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4</cp:revision>
  <dcterms:created xsi:type="dcterms:W3CDTF">2024-04-20T16:39:23Z</dcterms:created>
  <dcterms:modified xsi:type="dcterms:W3CDTF">2025-06-15T09:58:37Z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