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7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83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5C3CF2-BC75-4425-A340-5D62DE86DE07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409B60-565D-449C-B5E8-27D5F8E0D87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803762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409B60-565D-449C-B5E8-27D5F8E0D87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7569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E5680B-B408-49BC-8EF9-0FBA32CD49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637FE32-89A6-4F62-9C7A-3D976F10A6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E25718-DD46-4CCB-8FCD-CE0CF8649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D65-0E63-4AAD-A3A1-DEF43E933016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AD9259-1037-493D-BF1E-884C64FFB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4F9884-F12A-44EC-BB0B-B28FFE266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496951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E12AEC-04F4-469E-A42A-2483ABBBE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781D0C-1BF9-4332-8987-58540F048A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69FD65-B76A-4077-A659-305FB08E3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D65-0E63-4AAD-A3A1-DEF43E933016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2B0410-F4B8-4F3F-808D-5F0829AB0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9207FF-1CA6-45D0-815F-E1F31ABE3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699812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EEEA94-36CC-4541-8F60-9299DEB2AF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351D17A-F9D1-4C9B-A90E-B4C679EEEE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685081-2F39-456B-873D-B069F0E23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D65-0E63-4AAD-A3A1-DEF43E933016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2AD1F8-2AAA-4C4F-8E16-8388776AE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3DC232D-E5A1-4E9B-B5B7-76A5176DE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30536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89CF20-6BFD-4E53-9A0F-7AFB8AD74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08D0972-1553-4563-A285-6888CEB190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39842D-6067-48E5-906D-895D70FB2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D65-0E63-4AAD-A3A1-DEF43E933016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E09522-A34E-4386-A474-AE8FB2BC9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8D364F8-35DD-4C68-8DD7-794A3BF5F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04826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061DC1-55B4-4B14-8036-086498ED8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2673129-7353-49BA-99B6-4829DF4C25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1B6FBE-27B2-43F2-91D6-2A4AEB57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D65-0E63-4AAD-A3A1-DEF43E933016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3A83C3-1580-48CB-B869-2FFA04970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F330457-A6B5-4FF7-84D0-963359FAB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83864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00587D-4E06-486B-B126-CBBB8E4C9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82D82B4-548D-4880-892F-84CC138E1C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C7E1F31-014F-49CB-A482-3E6BBC0284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4189DC-CDDC-4F21-B093-AAE5C2C87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D65-0E63-4AAD-A3A1-DEF43E933016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D686E76-97E4-4971-8674-E39500759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77F2EB3-92EB-4D03-A1FD-A07ECFDA9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73318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0CB21F-E24E-4629-888C-5CF33D2B0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035712D-F722-4340-AEF7-19C091AB38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3E8FCE4-440D-4D6B-B7A4-76B2D95396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BE2D3AB-C1A7-4645-B401-70B82DF8BF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BCE1629-C734-4CB7-9DC4-B10F5752BE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9825AB7-C80C-4E50-B300-23D45B6CE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D65-0E63-4AAD-A3A1-DEF43E933016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AC2DADD-90AE-4602-9CF6-1A481A3C4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FD46CFC-075C-4E6C-AD7C-36ED7A73D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76305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6C25B0-1C36-4DCC-8C97-489721273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B4A39A5-BA65-4819-BE93-9D67C6769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D65-0E63-4AAD-A3A1-DEF43E933016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5D0450D-F216-4371-8C0D-4BB348716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EE3357C-2FF5-44DB-B31B-F342946FC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71561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01605F8-200E-4899-A541-EE0773D72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D65-0E63-4AAD-A3A1-DEF43E933016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1764FA-6805-450E-8E63-070E93073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9EF3CBD-495B-406C-8C7E-FF87BA34A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84092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CEA837-5655-4173-95A5-4FF74ED83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98AEE30-05A4-42D2-9DC3-17E8B7300D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66D48E7-2F10-4265-9CE4-3D08FBF0F2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EE6D99-B90D-44E5-A17E-7655D4598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D65-0E63-4AAD-A3A1-DEF43E933016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511D46-B5C3-4B77-9C42-2C6EB27E3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476CCD9-2C98-4AD7-8DE3-1ED640D99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36499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034F97-4D36-4691-9B58-E28F7A441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B952AC8-779A-4FB8-9A7E-42D3B58E18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BFB9AF9-A893-41FC-9F2A-61DDA04252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4D84127-8924-47F5-9F5A-90D26D12F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D65-0E63-4AAD-A3A1-DEF43E933016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D3AA94B-31BC-4C4B-A141-75E742EB0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A426F7-9481-4042-8DC0-6761C157B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08855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3E87C8-40CA-4485-A60E-22D7F87F7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B07D746-A4C8-4063-BC41-F2C8491123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521EB5D-7638-4A66-84FA-32AF52B4BA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DE4D65-0E63-4AAD-A3A1-DEF43E933016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38070A7-C4B4-45A6-ACBC-45D986A984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D4BBE6-19D7-4B39-9363-59C2B73DB1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70339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7A58E76-7E38-45B2-81C9-0924FF7F3D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046B475-481C-46AC-8CB9-4623B9AB24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090" y="2515686"/>
            <a:ext cx="3874356" cy="3874356"/>
          </a:xfrm>
          <a:prstGeom prst="rect">
            <a:avLst/>
          </a:prstGeom>
        </p:spPr>
      </p:pic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2D04B3AA-6CEC-4E80-82EE-4D4FADED8DA7}"/>
              </a:ext>
            </a:extLst>
          </p:cNvPr>
          <p:cNvSpPr/>
          <p:nvPr/>
        </p:nvSpPr>
        <p:spPr>
          <a:xfrm>
            <a:off x="1338439" y="832822"/>
            <a:ext cx="6391430" cy="5351797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1825826-9E45-4C83-827F-C71FB31F1A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833" y="940446"/>
            <a:ext cx="2548196" cy="254819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B953766-6FCC-40CA-AE3F-A1CCC55EC4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886" y="963794"/>
            <a:ext cx="2380143" cy="251030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1BFD3FD-EEDD-43D8-B64D-A73EC4B9FA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7" r="7417"/>
          <a:stretch/>
        </p:blipFill>
        <p:spPr>
          <a:xfrm flipH="1">
            <a:off x="1350490" y="3681220"/>
            <a:ext cx="1964349" cy="237858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2002BC4-D366-4501-8265-24EC98B2E6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311" y="3673132"/>
            <a:ext cx="2352439" cy="2394765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16B61BDB-080F-4725-B753-D91DB63E0C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0034" y="2289291"/>
            <a:ext cx="2391440" cy="239144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B073B75A-7DD7-4AA2-A9C1-C88C8F84C32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110" y="2048337"/>
            <a:ext cx="1938817" cy="258508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5FAA99C2-936D-4DF0-91EE-F7E6C609B1D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856" y="2278682"/>
            <a:ext cx="2295861" cy="2295861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0950F220-BF4E-4F26-ADEE-E723E121C2B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782" y="1819488"/>
            <a:ext cx="2838257" cy="2838257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3FBE9DA8-A9EB-4146-BDC2-6D5ED50752B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259" y="2277578"/>
            <a:ext cx="2295861" cy="2295861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26FDD4E3-A7C3-4D03-82EA-0A0717AC08B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679" y="2240093"/>
            <a:ext cx="2295861" cy="2295861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182E7C46-2338-4B16-ADB7-B70419A190B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10399" y="2261913"/>
            <a:ext cx="2545353" cy="2545353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1A7E32B1-AD1A-40CA-BE2C-6DE8B7DA34F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2059" y="2048337"/>
            <a:ext cx="2545353" cy="2545353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CA9A01C2-7144-4914-A910-B312BC26EC9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448" y="2009963"/>
            <a:ext cx="2634259" cy="2634259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804861A9-F63A-415A-8B72-CC6BAA94821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537" y="1971044"/>
            <a:ext cx="2699937" cy="2699937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B9287963-E270-4595-B185-E1CD75D64A4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02520" y="2578522"/>
            <a:ext cx="1842060" cy="1842060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B7F2C84C-0C8C-4F89-8632-6FB9CB929A7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047" y="2673896"/>
            <a:ext cx="2034843" cy="1572783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013835FC-538E-4218-87CF-934FC489820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519" y="1605400"/>
            <a:ext cx="3142760" cy="3142760"/>
          </a:xfrm>
          <a:prstGeom prst="rect">
            <a:avLst/>
          </a:prstGeom>
        </p:spPr>
      </p:pic>
      <p:pic>
        <p:nvPicPr>
          <p:cNvPr id="54" name="подарок Рисунок 21">
            <a:extLst>
              <a:ext uri="{FF2B5EF4-FFF2-40B4-BE49-F238E27FC236}">
                <a16:creationId xmlns:a16="http://schemas.microsoft.com/office/drawing/2014/main" id="{88FBF54E-3E4A-4F46-A325-A1D3BA9E226A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21815" y="5701428"/>
            <a:ext cx="893403" cy="966381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FA29AACE-D47C-4A07-A030-009C58539BD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161" y="1091429"/>
            <a:ext cx="4802777" cy="480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287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33333E-6 L -0.15052 -0.08959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26" y="-4491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5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7037E-7 L 0.1349 -0.19745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-9884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3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07407E-6 L -0.16328 0.21527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64" y="10764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4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6 L 0.13802 -0.16598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1" y="-8310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85185E-6 L -0.15911 -0.10232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56" y="-5116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9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85185E-6 L -0.14909 0.20579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61" y="10278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6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1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11111E-6 L 0.14388 0.20255 " pathEditMode="relative" rAng="0" ptsTypes="AA">
                                      <p:cBhvr>
                                        <p:cTn id="131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87" y="10116"/>
                                    </p:animMotion>
                                  </p:childTnLst>
                                </p:cTn>
                              </p:par>
                              <p:par>
                                <p:cTn id="13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3" dur="2000" fill="hold"/>
                                        <p:tgtEl>
                                          <p:spTgt spid="5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000"/>
                            </p:stCondLst>
                            <p:childTnLst>
                              <p:par>
                                <p:cTn id="13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14662 -0.07384 " pathEditMode="relative" rAng="0" ptsTypes="AA">
                                      <p:cBhvr>
                                        <p:cTn id="14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31" y="-3704"/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0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000"/>
                            </p:stCondLst>
                            <p:childTnLst>
                              <p:par>
                                <p:cTn id="15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07407E-6 L 0.10495 -0.15671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47" y="-7847"/>
                                    </p:animMotion>
                                  </p:childTnLst>
                                </p:cTn>
                              </p:par>
                              <p:par>
                                <p:cTn id="1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7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000"/>
                            </p:stCondLst>
                            <p:childTnLst>
                              <p:par>
                                <p:cTn id="16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48148E-6 L 0.11719 0.2294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59" y="11458"/>
                                    </p:animMotion>
                                  </p:childTnLst>
                                </p:cTn>
                              </p:par>
                              <p:par>
                                <p:cTn id="18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4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2000"/>
                            </p:stCondLst>
                            <p:childTnLst>
                              <p:par>
                                <p:cTn id="18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59259E-6 L -0.16029 0.20162 " pathEditMode="relative" rAng="0" ptsTypes="AA">
                                      <p:cBhvr>
                                        <p:cTn id="19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21" y="10069"/>
                                    </p:animMotion>
                                  </p:childTnLst>
                                </p:cTn>
                              </p:par>
                              <p:par>
                                <p:cTn id="20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1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2000"/>
                            </p:stCondLst>
                            <p:childTnLst>
                              <p:par>
                                <p:cTn id="20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33333E-6 L -0.15925 0.21783 " pathEditMode="relative" rAng="0" ptsTypes="AA">
                                      <p:cBhvr>
                                        <p:cTn id="21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69" y="10880"/>
                                    </p:animMotion>
                                  </p:childTnLst>
                                </p:cTn>
                              </p:par>
                              <p:par>
                                <p:cTn id="2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8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2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0.12344 -0.15509 " pathEditMode="relative" rAng="0" ptsTypes="AA">
                                      <p:cBhvr>
                                        <p:cTn id="23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72" y="-7755"/>
                                    </p:animMotion>
                                  </p:childTnLst>
                                </p:cTn>
                              </p:par>
                              <p:par>
                                <p:cTn id="23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5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2000"/>
                            </p:stCondLst>
                            <p:childTnLst>
                              <p:par>
                                <p:cTn id="23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C66E604-5DF3-410A-B7E4-A9BEF4C86CDF}"/>
</file>

<file path=customXml/itemProps2.xml><?xml version="1.0" encoding="utf-8"?>
<ds:datastoreItem xmlns:ds="http://schemas.openxmlformats.org/officeDocument/2006/customXml" ds:itemID="{E7CEB801-9C1D-4A84-A8CD-809CD0992184}"/>
</file>

<file path=customXml/itemProps3.xml><?xml version="1.0" encoding="utf-8"?>
<ds:datastoreItem xmlns:ds="http://schemas.openxmlformats.org/officeDocument/2006/customXml" ds:itemID="{97B12906-6F85-47AF-8E8D-28A78A8BA71E}"/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9</cp:revision>
  <dcterms:created xsi:type="dcterms:W3CDTF">2024-08-18T20:03:28Z</dcterms:created>
  <dcterms:modified xsi:type="dcterms:W3CDTF">2024-12-07T10:26:34Z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