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-47335"/>
            <a:ext cx="2019559" cy="201955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13" y="-26342"/>
            <a:ext cx="1904616" cy="1998566"/>
          </a:xfrm>
          <a:prstGeom prst="rect">
            <a:avLst/>
          </a:prstGeom>
        </p:spPr>
      </p:pic>
      <p:sp>
        <p:nvSpPr>
          <p:cNvPr id="62" name="Прямоугольник: скругленные углы 61"/>
          <p:cNvSpPr/>
          <p:nvPr/>
        </p:nvSpPr>
        <p:spPr>
          <a:xfrm>
            <a:off x="7335870" y="1911063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332984" y="1920965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840662" y="1901161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7777" y="1911063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54784" y="2097027"/>
            <a:ext cx="3586480" cy="358648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994EA9-50E4-E93B-46EB-1306B6359D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" y="5061919"/>
            <a:ext cx="1862970" cy="186297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Человеческое лицо, поезд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5460E18-4B5B-0458-79A4-0980AB6653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7" y="5135371"/>
            <a:ext cx="1631823" cy="1631823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71E56EC-3CC6-A15F-A97E-C811182A7AB3}"/>
              </a:ext>
            </a:extLst>
          </p:cNvPr>
          <p:cNvGrpSpPr/>
          <p:nvPr/>
        </p:nvGrpSpPr>
        <p:grpSpPr>
          <a:xfrm>
            <a:off x="1541526" y="405627"/>
            <a:ext cx="6046746" cy="6046746"/>
            <a:chOff x="8823236" y="386424"/>
            <a:chExt cx="6046746" cy="604674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26B1C63-8AF9-D1D2-393A-2CCFFFD028DD}"/>
                </a:ext>
              </a:extLst>
            </p:cNvPr>
            <p:cNvGrpSpPr/>
            <p:nvPr/>
          </p:nvGrpSpPr>
          <p:grpSpPr>
            <a:xfrm>
              <a:off x="8823236" y="386424"/>
              <a:ext cx="6046746" cy="6046746"/>
              <a:chOff x="3072627" y="399517"/>
              <a:chExt cx="6046746" cy="6046746"/>
            </a:xfrm>
          </p:grpSpPr>
          <p:pic>
            <p:nvPicPr>
              <p:cNvPr id="13" name="Picture 24">
                <a:extLst>
                  <a:ext uri="{FF2B5EF4-FFF2-40B4-BE49-F238E27FC236}">
                    <a16:creationId xmlns:a16="http://schemas.microsoft.com/office/drawing/2014/main" id="{4E403035-0F5E-01A1-3596-1DCB2FB7E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627" y="399517"/>
                <a:ext cx="6046746" cy="60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441EFD-A1A2-3973-9B02-D2BA5ABD5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93770">
                <a:off x="7326447" y="1227124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AD3BC85-B539-C57C-3093-37690DDB2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41873">
                <a:off x="6295724" y="542959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C7D76C-199A-00FB-CF8F-CE84DFFDB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3990">
                <a:off x="4928887" y="563935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81B2F5-BF04-9F0C-E19D-77B758F63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74704">
                <a:off x="3998913" y="1296298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27D7053-3B4D-34DE-DF83-2251CEF8A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75548">
                <a:off x="7790163" y="2250102"/>
                <a:ext cx="1127090" cy="1127090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6179B9E-8083-0D29-490E-0101F1291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95159">
                <a:off x="7189139" y="4513952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5280B3-8DA7-75BC-79B8-69E695ABF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68857">
                <a:off x="6205312" y="5174841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805E412-2F5F-1F55-061C-CE0FAED2C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54074">
                <a:off x="5026737" y="4965594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75027F-CCCD-61BC-E496-F267F96E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36183">
                <a:off x="3980383" y="4537731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DCD31E5-D031-FED7-1285-71624B10F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35342">
                <a:off x="3261941" y="3429096"/>
                <a:ext cx="1127090" cy="1127090"/>
              </a:xfrm>
              <a:prstGeom prst="rect">
                <a:avLst/>
              </a:prstGeom>
            </p:spPr>
          </p:pic>
        </p:grpSp>
        <p:pic>
          <p:nvPicPr>
            <p:cNvPr id="5" name="Рисунок 4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4E92BE9-C1A8-87F3-8DA5-E068FDCB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70388">
              <a:off x="8903687" y="1996747"/>
              <a:ext cx="1651815" cy="1651815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20375D7-1405-0019-0DF2-6C007B48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2912">
              <a:off x="13208196" y="3153640"/>
              <a:ext cx="1651815" cy="1651815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мультфильм, устройство, швейная машин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87" y="2185652"/>
            <a:ext cx="2044341" cy="2044341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1924867" y="1064658"/>
            <a:ext cx="597088" cy="462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718029" y="1098935"/>
            <a:ext cx="599367" cy="416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5" idx="0"/>
          </p:cNvCxnSpPr>
          <p:nvPr/>
        </p:nvCxnSpPr>
        <p:spPr>
          <a:xfrm>
            <a:off x="6593057" y="5413910"/>
            <a:ext cx="571417" cy="470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035158" y="5420782"/>
            <a:ext cx="588328" cy="59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2024-05-07T14:50:00Z</dcterms:created>
  <dcterms:modified xsi:type="dcterms:W3CDTF">2024-12-03T10:48:20Z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FB5A47721082418381E731A72A1B8C4A_12</vt:lpwstr>
  </property>
  <property fmtid="{D5CDD505-2E9C-101B-9397-08002B2CF9AE}" pid="3" name="KSOProductBuildVer">
    <vt:lpwstr>1033-12.2.0.17119</vt:lpwstr>
  </property>
</Properties>
</file>