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7.png"/><Relationship Id="rId27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6528DD-094D-40AD-900D-CCCDBBDF94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58" y="3330175"/>
            <a:ext cx="3396688" cy="3396688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