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615680" y="2624455"/>
            <a:ext cx="3395980" cy="339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