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8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3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2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4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3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r="10461" b="5660"/>
          <a:stretch/>
        </p:blipFill>
        <p:spPr>
          <a:xfrm>
            <a:off x="4807527" y="2419412"/>
            <a:ext cx="3906982" cy="4438588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/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>
            <a:grpSpLocks/>
          </p:cNvGrpSpPr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7387" y="1881292"/>
              <a:ext cx="845718" cy="69903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>
            <a:grpSpLocks/>
          </p:cNvGrpSpPr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6353" y="1190799"/>
              <a:ext cx="1249209" cy="134848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53810"/>
              <a:ext cx="1126563" cy="10873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>
            <a:grpSpLocks/>
          </p:cNvGrpSpPr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02040" y="3500370"/>
              <a:ext cx="695667" cy="729877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>
            <a:grpSpLocks/>
          </p:cNvGrpSpPr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566" y="4681276"/>
              <a:ext cx="1232035" cy="1141661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>
            <a:grpSpLocks/>
          </p:cNvGrpSpPr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27530" y="4692237"/>
              <a:ext cx="1045051" cy="104532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>
            <a:grpSpLocks/>
          </p:cNvGrpSpPr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50999" y="3408042"/>
              <a:ext cx="1013338" cy="1013608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>
            <a:grpSpLocks/>
          </p:cNvGrpSpPr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8"/>
            </a:xfrm>
            <a:prstGeom prst="rect">
              <a:avLst/>
            </a:prstGeom>
            <a:noFill/>
            <a:ln>
              <a:noFill/>
            </a:ln>
            <a:effectLst>
              <a:glow rad="1778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t="11904" r="12573" b="9486"/>
          <a:stretch/>
        </p:blipFill>
        <p:spPr>
          <a:xfrm>
            <a:off x="11277142" y="892237"/>
            <a:ext cx="858376" cy="98518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00E209D-F45A-3AA5-24EC-8502BB8A684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14509" y="3148013"/>
            <a:ext cx="3194581" cy="319458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5325BA8-6F36-41CF-8B63-A741A88CA8EF}"/>
              </a:ext>
            </a:extLst>
          </p:cNvPr>
          <p:cNvGrpSpPr/>
          <p:nvPr/>
        </p:nvGrpSpPr>
        <p:grpSpPr>
          <a:xfrm>
            <a:off x="2937920" y="4161400"/>
            <a:ext cx="2001215" cy="2033222"/>
            <a:chOff x="6958145" y="4183934"/>
            <a:chExt cx="2001215" cy="2033222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665146F8-089B-EE70-6199-EF51FCBE1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8145" y="4183934"/>
              <a:ext cx="2001215" cy="203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E1A7B483-46B0-4515-3200-466AB1A11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267" y="4794879"/>
              <a:ext cx="1148969" cy="1148969"/>
            </a:xfrm>
            <a:prstGeom prst="rect">
              <a:avLst/>
            </a:prstGeom>
          </p:spPr>
        </p:pic>
      </p:grpSp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t="33033" r="10257" b="6221"/>
          <a:stretch/>
        </p:blipFill>
        <p:spPr bwMode="auto">
          <a:xfrm>
            <a:off x="4848848" y="3940781"/>
            <a:ext cx="3907225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0784" r="13048" b="10619"/>
          <a:stretch/>
        </p:blipFill>
        <p:spPr>
          <a:xfrm>
            <a:off x="552346" y="1448155"/>
            <a:ext cx="4087091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2019 -0.07176 0.3086 -0.44514 0.44688 -0.43264 C 0.45508 -0.31759 0.43399 -0.11921 0.44232 -0.00347 " pathEditMode="relative" rAng="0" ptsTypes="AAA">
                                      <p:cBhvr>
                                        <p:cTn id="54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7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8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0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1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6 C 0.11992 -0.07222 0.09987 -0.57778 0.25989 -0.45903 C 0.26823 -0.34398 0.25833 -0.12014 0.25755 -0.00301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906856-C9F2-4896-8F7D-05DE63A78A4D}"/>
</file>

<file path=customXml/itemProps2.xml><?xml version="1.0" encoding="utf-8"?>
<ds:datastoreItem xmlns:ds="http://schemas.openxmlformats.org/officeDocument/2006/customXml" ds:itemID="{1DAA29ED-CCD3-41DB-A6A6-B4F426C49079}"/>
</file>

<file path=customXml/itemProps3.xml><?xml version="1.0" encoding="utf-8"?>
<ds:datastoreItem xmlns:ds="http://schemas.openxmlformats.org/officeDocument/2006/customXml" ds:itemID="{9A40EB32-800F-43BC-987A-DDBBDA3970D3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14</cp:revision>
  <dcterms:created xsi:type="dcterms:W3CDTF">2024-05-15T05:09:35Z</dcterms:created>
  <dcterms:modified xsi:type="dcterms:W3CDTF">2025-06-23T19:13:42Z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