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E50CD-64BD-49B7-9029-9B1C38A8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65789" y="312601"/>
            <a:ext cx="5610225" cy="6366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348BC-E445-4A45-977D-FEFC7A90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88" y="3314700"/>
            <a:ext cx="3249750" cy="324975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30616" y="3368430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3600" y="239032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840990" y="3364794"/>
            <a:ext cx="2752724" cy="2752724"/>
            <a:chOff x="4628948" y="1803797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948" y="1803797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0594" y="2995667"/>
              <a:ext cx="1169726" cy="116855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20166" y="3372066"/>
            <a:ext cx="2752724" cy="2752724"/>
            <a:chOff x="9178123" y="1066292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23" y="1066292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77441" y="2249141"/>
              <a:ext cx="1133225" cy="113322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828154" y="3400300"/>
            <a:ext cx="2752724" cy="2752724"/>
            <a:chOff x="4964544" y="-908268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4544" y="-908268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0284" y="295701"/>
              <a:ext cx="1085013" cy="108501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39118" y="3387348"/>
            <a:ext cx="2752724" cy="2752724"/>
            <a:chOff x="8619519" y="-55548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519" y="-55548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769" y="541936"/>
              <a:ext cx="1184479" cy="118447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836142" y="3377705"/>
            <a:ext cx="2752724" cy="2752724"/>
            <a:chOff x="3811684" y="1949038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84" y="1949038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340" y="3108415"/>
              <a:ext cx="1223787" cy="122378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840990" y="3376071"/>
            <a:ext cx="2752724" cy="2752724"/>
            <a:chOff x="9931436" y="745951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36" y="745951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3639" y="1936791"/>
              <a:ext cx="1125039" cy="112503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841679" y="3393028"/>
            <a:ext cx="2752724" cy="2752724"/>
            <a:chOff x="5805922" y="1735959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22" y="1735959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6586" y="2750677"/>
              <a:ext cx="1511395" cy="151139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347CF9-2845-43AF-857F-0C8166EF40D3}"/>
              </a:ext>
            </a:extLst>
          </p:cNvPr>
          <p:cNvGrpSpPr/>
          <p:nvPr/>
        </p:nvGrpSpPr>
        <p:grpSpPr>
          <a:xfrm>
            <a:off x="5842094" y="3355109"/>
            <a:ext cx="2752724" cy="2752724"/>
            <a:chOff x="1655238" y="1787238"/>
            <a:chExt cx="2752724" cy="275272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8EDFEA8-9BF6-4D8A-843B-DBBF8D40A2BE}"/>
                </a:ext>
              </a:extLst>
            </p:cNvPr>
            <p:cNvGrpSpPr/>
            <p:nvPr/>
          </p:nvGrpSpPr>
          <p:grpSpPr>
            <a:xfrm>
              <a:off x="1655238" y="1787238"/>
              <a:ext cx="2752724" cy="2752724"/>
              <a:chOff x="8371147" y="2146351"/>
              <a:chExt cx="2752724" cy="275272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D775166-C228-4D0C-B1F3-1C831A986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47" y="214635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04EBFD3A-63B4-47DF-AA3E-D97EF769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2385" y="3282673"/>
                <a:ext cx="735197" cy="735197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5052B66-6FED-4A92-82AD-AF979025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9515" y="3235318"/>
              <a:ext cx="735198" cy="735198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3921683-7937-452E-9D4A-3ED6AAD5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2589" y="3392450"/>
              <a:ext cx="743817" cy="743817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BAAD76-B5BF-444D-8418-6ADE1BDCB8C0}"/>
              </a:ext>
            </a:extLst>
          </p:cNvPr>
          <p:cNvGrpSpPr/>
          <p:nvPr/>
        </p:nvGrpSpPr>
        <p:grpSpPr>
          <a:xfrm>
            <a:off x="5833341" y="3379669"/>
            <a:ext cx="2752724" cy="2752724"/>
            <a:chOff x="7343981" y="3447511"/>
            <a:chExt cx="2752724" cy="2752724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8C9232E6-0AAE-4C57-92C3-6D1A9419996F}"/>
                </a:ext>
              </a:extLst>
            </p:cNvPr>
            <p:cNvGrpSpPr/>
            <p:nvPr/>
          </p:nvGrpSpPr>
          <p:grpSpPr>
            <a:xfrm>
              <a:off x="7343981" y="3447511"/>
              <a:ext cx="2752724" cy="2752724"/>
              <a:chOff x="5852977" y="-580161"/>
              <a:chExt cx="2752724" cy="2752724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445543F-6445-4973-8524-EC284F04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2977" y="-58016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7445964-2BA6-4CEC-934B-83C8F8FD6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71034" y="482900"/>
                <a:ext cx="1089225" cy="1089225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B5772DD-1823-43E9-8156-3FEECB47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48">
              <a:off x="8487265" y="4964669"/>
              <a:ext cx="833682" cy="833682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6543" y="5741911"/>
            <a:ext cx="3100836" cy="11858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BB6683-CC10-4B72-B429-9E1BEAE3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D005D27-C851-475C-82DC-F3A84C845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976" y="266701"/>
            <a:ext cx="2441650" cy="233828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3997 -0.3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4193 -0.3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045E-16 L -0.47018 -0.1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4907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045E-16 L -0.34063 -0.19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33841 -0.589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279 0.10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045E-16 L -0.34688 0.0094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3431 -0.4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2019 -0.1238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2024-11-25T10:33:36Z</dcterms:created>
  <dcterms:modified xsi:type="dcterms:W3CDTF">2024-11-26T18:58:02Z</dcterms:modified>
</cp:coreProperties>
</file>