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E0A0DD-AD72-ECAA-D18A-57E9CA762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51" y="3236092"/>
            <a:ext cx="3284454" cy="3284454"/>
          </a:xfrm>
          <a:prstGeom prst="rect">
            <a:avLst/>
          </a:prstGeom>
          <a:noFill/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