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C17538-D765-3489-D87A-0DB75872D8FF}" v="22" dt="2025-11-12T15:03:08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D9C17538-D765-3489-D87A-0DB75872D8FF}"/>
    <pc:docChg chg="modSld">
      <pc:chgData name="somovaasya3" userId="S::somovaasya3_gmail.com#ext#@slideedu.onmicrosoft.com::05b36399-d501-4a7b-87fd-615099445ab5" providerId="AD" clId="Web-{D9C17538-D765-3489-D87A-0DB75872D8FF}" dt="2025-11-12T15:03:08.970" v="20" actId="1076"/>
      <pc:docMkLst>
        <pc:docMk/>
      </pc:docMkLst>
      <pc:sldChg chg="modSp">
        <pc:chgData name="somovaasya3" userId="S::somovaasya3_gmail.com#ext#@slideedu.onmicrosoft.com::05b36399-d501-4a7b-87fd-615099445ab5" providerId="AD" clId="Web-{D9C17538-D765-3489-D87A-0DB75872D8FF}" dt="2025-11-12T15:03:08.970" v="20" actId="1076"/>
        <pc:sldMkLst>
          <pc:docMk/>
          <pc:sldMk cId="1624522383" sldId="257"/>
        </pc:sldMkLst>
        <pc:picChg chg="mod">
          <ac:chgData name="somovaasya3" userId="S::somovaasya3_gmail.com#ext#@slideedu.onmicrosoft.com::05b36399-d501-4a7b-87fd-615099445ab5" providerId="AD" clId="Web-{D9C17538-D765-3489-D87A-0DB75872D8FF}" dt="2025-11-12T15:03:01.860" v="18" actId="1076"/>
          <ac:picMkLst>
            <pc:docMk/>
            <pc:sldMk cId="1624522383" sldId="257"/>
            <ac:picMk id="8" creationId="{ABF92170-719D-B702-DFCD-E31A37601564}"/>
          </ac:picMkLst>
        </pc:picChg>
        <pc:picChg chg="mod">
          <ac:chgData name="somovaasya3" userId="S::somovaasya3_gmail.com#ext#@slideedu.onmicrosoft.com::05b36399-d501-4a7b-87fd-615099445ab5" providerId="AD" clId="Web-{D9C17538-D765-3489-D87A-0DB75872D8FF}" dt="2025-11-12T15:03:08.970" v="20" actId="1076"/>
          <ac:picMkLst>
            <pc:docMk/>
            <pc:sldMk cId="1624522383" sldId="257"/>
            <ac:picMk id="15" creationId="{A6AA3716-DC62-B13F-80EA-CC986F1E4679}"/>
          </ac:picMkLst>
        </pc:picChg>
        <pc:picChg chg="mod">
          <ac:chgData name="somovaasya3" userId="S::somovaasya3_gmail.com#ext#@slideedu.onmicrosoft.com::05b36399-d501-4a7b-87fd-615099445ab5" providerId="AD" clId="Web-{D9C17538-D765-3489-D87A-0DB75872D8FF}" dt="2025-11-12T15:03:05.360" v="19" actId="1076"/>
          <ac:picMkLst>
            <pc:docMk/>
            <pc:sldMk cId="1624522383" sldId="257"/>
            <ac:picMk id="20" creationId="{AE98887F-C414-3608-3435-D24534D3E2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11/12/2025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34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microsoft.com/office/2007/relationships/hdphoto" Target="../media/hdphoto6.wdp"/><Relationship Id="rId3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36" Type="http://schemas.openxmlformats.org/officeDocument/2006/relationships/image" Target="../media/image26.png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31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3.wdp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5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кно, стена, в помещении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7DFF66A-81A8-7452-F2E1-37FC9432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21"/>
            <a:ext cx="12192000" cy="688582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7680AC6-DDD3-993A-E21D-763ECDCA2B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9" y="5466758"/>
            <a:ext cx="1005921" cy="104752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утка, Резиновая уточка, мультфильм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C46EB97-1F0B-5FF1-B121-BCE88932AD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59" y="5461799"/>
            <a:ext cx="1012781" cy="1054672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35" y="4253709"/>
            <a:ext cx="2458403" cy="245840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32" y="4273025"/>
            <a:ext cx="2575553" cy="2575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582" flipH="1">
            <a:off x="-517143" y="1562947"/>
            <a:ext cx="3832207" cy="383220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26DD7884-63E2-DCF2-07E3-46F411C10C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8" y="3124684"/>
            <a:ext cx="1280330" cy="128033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4FE15BB9-EF85-7F4E-A77A-4BCFC83258C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19" y="2723711"/>
            <a:ext cx="1549314" cy="15493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нимок экрана, Прямо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E6DD27E-617F-1518-2E7D-EBF20FCCEE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2"/>
          <a:stretch/>
        </p:blipFill>
        <p:spPr>
          <a:xfrm>
            <a:off x="6651699" y="4099311"/>
            <a:ext cx="2744998" cy="162609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7201BC02-EC55-FA38-569B-EBA1219515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7" y="2704395"/>
            <a:ext cx="1549314" cy="154931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39332896-6391-BDF7-818B-7CD34BDAE5A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80" y="3105368"/>
            <a:ext cx="1280330" cy="128033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0567FF22-616B-5B63-52FF-958F53813A5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39" y="-249946"/>
            <a:ext cx="1652179" cy="165217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8BBCD481-E594-BE57-D30A-ABB6F133FCC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07" y="-430725"/>
            <a:ext cx="2295775" cy="229577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искусство, эмаль, орнамент&#10;&#10;Автоматически созданное описание">
            <a:extLst>
              <a:ext uri="{FF2B5EF4-FFF2-40B4-BE49-F238E27FC236}">
                <a16:creationId xmlns:a16="http://schemas.microsoft.com/office/drawing/2014/main" id="{691BA1EF-37F9-17A6-55A3-6159F6CE2D7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72" y="-431512"/>
            <a:ext cx="2329904" cy="232990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олокол, Церковный колокол, Ганта, духов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FD338146-154A-6ADC-5247-ED38F0418512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17" y="-249680"/>
            <a:ext cx="1655136" cy="165513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E1AEB36-4BAA-FC01-3C14-30F824CBFCAC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2518" y="2444112"/>
            <a:ext cx="1384906" cy="138490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люч, символ, метал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7D9A6B-5E9A-7C20-E462-505D058A9EFF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6587">
            <a:off x="5389191" y="2431068"/>
            <a:ext cx="1381798" cy="1381798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D571134-809D-F402-F1AA-E6A186546D51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3" y="4232851"/>
            <a:ext cx="989732" cy="9897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B10EAD8-5BF6-C188-A802-8BA4C54FDFFE}"/>
              </a:ext>
            </a:extLst>
          </p:cNvPr>
          <p:cNvPicPr>
            <a:picLocks noChangeAspect="1"/>
          </p:cNvPicPr>
          <p:nvPr/>
        </p:nvPicPr>
        <p:blipFill>
          <a:blip r:embed="rId28">
            <a:biLevel thresh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1" y="1009339"/>
            <a:ext cx="1941524" cy="195737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903B02F-16CD-94A7-B5A6-7BA0AA2BE983}"/>
              </a:ext>
            </a:extLst>
          </p:cNvPr>
          <p:cNvPicPr>
            <a:picLocks noChangeAspect="1"/>
          </p:cNvPicPr>
          <p:nvPr/>
        </p:nvPicPr>
        <p:blipFill>
          <a:blip r:embed="rId30">
            <a:biLevel thresh="75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02" y="3422235"/>
            <a:ext cx="1151449" cy="115144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22CA4E0-D764-9BC3-ED66-29AC9EC56D6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6"/>
          <a:stretch/>
        </p:blipFill>
        <p:spPr>
          <a:xfrm>
            <a:off x="2068716" y="4685844"/>
            <a:ext cx="2289802" cy="26994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F92170-719D-B702-DFCD-E31A3760156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403574" y="4251639"/>
            <a:ext cx="1568230" cy="22570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AA3716-DC62-B13F-80EA-CC986F1E467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05622" y="4269756"/>
            <a:ext cx="1307362" cy="211232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325E20F-FC32-F889-FD9F-10DF9EAE230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33454" r="-2448" b="17279"/>
          <a:stretch/>
        </p:blipFill>
        <p:spPr>
          <a:xfrm>
            <a:off x="2109098" y="5580659"/>
            <a:ext cx="2306987" cy="13299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E98887F-C414-3608-3435-D24534D3E26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19946" r="-16298" b="58416"/>
          <a:stretch/>
        </p:blipFill>
        <p:spPr>
          <a:xfrm>
            <a:off x="3046674" y="5267407"/>
            <a:ext cx="1733632" cy="584097"/>
          </a:xfrm>
          <a:prstGeom prst="diagStripe">
            <a:avLst/>
          </a:prstGeom>
        </p:spPr>
      </p:pic>
      <p:pic>
        <p:nvPicPr>
          <p:cNvPr id="22" name="Рисунок 21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3EB98FB-2290-A143-2928-DA4F654BF35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26947" r="49831" b="58250"/>
          <a:stretch/>
        </p:blipFill>
        <p:spPr>
          <a:xfrm>
            <a:off x="1943505" y="5404072"/>
            <a:ext cx="1062692" cy="399571"/>
          </a:xfrm>
          <a:prstGeom prst="flowChartManualInput">
            <a:avLst/>
          </a:prstGeom>
        </p:spPr>
      </p:pic>
      <p:pic>
        <p:nvPicPr>
          <p:cNvPr id="23" name="Рисунок 22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AEE5F95-1E39-4887-EB9A-5FE64C024D5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65" y="3419243"/>
            <a:ext cx="1151449" cy="115144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E92466-53C8-E68E-C6BA-2DF11A4E30D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0" y="1009339"/>
            <a:ext cx="1941524" cy="19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7DF84B-4538-416E-93C4-FC866A7152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5B2DFB-EFA2-4B18-B622-81BC995D1B3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0418E34D-FA57-47A8-B3BF-124A00A44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2025-11-12T15:03:12Z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