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1FD6B7-E2C4-14F8-A814-55106D951E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965" r="4898"/>
          <a:stretch/>
        </p:blipFill>
        <p:spPr>
          <a:xfrm>
            <a:off x="4408855" y="2915208"/>
            <a:ext cx="2890033" cy="320628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