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ети 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3" y="3788901"/>
            <a:ext cx="3068782" cy="3068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552DEA-5B64-44F4-9FE0-D182105ABF16}"/>
</file>

<file path=customXml/itemProps2.xml><?xml version="1.0" encoding="utf-8"?>
<ds:datastoreItem xmlns:ds="http://schemas.openxmlformats.org/officeDocument/2006/customXml" ds:itemID="{17312C56-134A-4AEC-9F51-EFABC55414A7}"/>
</file>

<file path=customXml/itemProps3.xml><?xml version="1.0" encoding="utf-8"?>
<ds:datastoreItem xmlns:ds="http://schemas.openxmlformats.org/officeDocument/2006/customXml" ds:itemID="{976C5F30-9E1B-40C9-8F9F-FA141D2B56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