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72FF6F-2710-4456-830D-F818AE141A6D}"/>
</file>

<file path=customXml/itemProps2.xml><?xml version="1.0" encoding="utf-8"?>
<ds:datastoreItem xmlns:ds="http://schemas.openxmlformats.org/officeDocument/2006/customXml" ds:itemID="{5DA8508B-4B0A-4983-8D38-73435C564387}"/>
</file>

<file path=customXml/itemProps3.xml><?xml version="1.0" encoding="utf-8"?>
<ds:datastoreItem xmlns:ds="http://schemas.openxmlformats.org/officeDocument/2006/customXml" ds:itemID="{DC639041-1D71-409A-B61D-6C9AB9478EE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