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5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microsoft.com/office/2007/relationships/hdphoto" Target="../media/hdphoto7.wdp"/><Relationship Id="rId3" Type="http://schemas.openxmlformats.org/officeDocument/2006/relationships/image" Target="../media/image1.jpe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png"/><Relationship Id="rId20" Type="http://schemas.microsoft.com/office/2007/relationships/hdphoto" Target="../media/hdphoto4.wdp"/><Relationship Id="rId29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microsoft.com/office/2007/relationships/hdphoto" Target="../media/hdphoto6.wdp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28" Type="http://schemas.microsoft.com/office/2007/relationships/hdphoto" Target="../media/hdphoto8.wdp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microsoft.com/office/2007/relationships/hdphoto" Target="../media/hdphoto5.wdp"/><Relationship Id="rId27" Type="http://schemas.openxmlformats.org/officeDocument/2006/relationships/image" Target="../media/image18.png"/><Relationship Id="rId3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8865"/>
            <a:ext cx="12192001" cy="6872215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9643110" y="3396615"/>
            <a:ext cx="2581910" cy="2581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2024-11-07T20:08:18Z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