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8150225" y="3034665"/>
            <a:ext cx="3617595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