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47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16.08.2024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9" Type="http://schemas.microsoft.com/office/2007/relationships/hdphoto" Target="../media/hdphoto9.wdp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42" Type="http://schemas.microsoft.com/office/2007/relationships/hdphoto" Target="../media/hdphoto10.wdp"/><Relationship Id="rId47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45" Type="http://schemas.microsoft.com/office/2007/relationships/hdphoto" Target="../media/hdphoto11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4.wdp"/><Relationship Id="rId28" Type="http://schemas.openxmlformats.org/officeDocument/2006/relationships/image" Target="../media/image21.png"/><Relationship Id="rId36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microsoft.com/office/2007/relationships/hdphoto" Target="../media/hdphoto3.wdp"/><Relationship Id="rId31" Type="http://schemas.openxmlformats.org/officeDocument/2006/relationships/image" Target="../media/image23.png"/><Relationship Id="rId44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microsoft.com/office/2007/relationships/hdphoto" Target="../media/hdphoto5.wdp"/><Relationship Id="rId30" Type="http://schemas.microsoft.com/office/2007/relationships/hdphoto" Target="../media/hdphoto6.wdp"/><Relationship Id="rId35" Type="http://schemas.openxmlformats.org/officeDocument/2006/relationships/image" Target="../media/image26.png"/><Relationship Id="rId43" Type="http://schemas.openxmlformats.org/officeDocument/2006/relationships/image" Target="../media/image31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openxmlformats.org/officeDocument/2006/relationships/image" Target="../media/image33.png"/><Relationship Id="rId20" Type="http://schemas.openxmlformats.org/officeDocument/2006/relationships/image" Target="../media/image15.png"/><Relationship Id="rId4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обби, в помещении, дизайн интерьер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D5F5DEB-6D9C-21ED-405D-40EBF6E3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3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56" y="2658578"/>
            <a:ext cx="3056217" cy="305621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B9A2CB00-9585-5A0D-04B4-AB8CC430C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019" y="2871154"/>
            <a:ext cx="3247913" cy="32479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B753511B-DD09-3CB6-A9CE-F60D95B3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399972"/>
            <a:ext cx="2163425" cy="2163425"/>
          </a:xfrm>
          <a:prstGeom prst="rect">
            <a:avLst/>
          </a:prstGeom>
        </p:spPr>
      </p:pic>
      <p:pic>
        <p:nvPicPr>
          <p:cNvPr id="2" name="Рисунок 1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4A2A240F-E5FE-1502-CECE-DA35CD05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10" y="3393691"/>
            <a:ext cx="2163425" cy="21634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D5C8B9-3105-C741-C9FD-FD46E3FADD32}"/>
              </a:ext>
            </a:extLst>
          </p:cNvPr>
          <p:cNvSpPr/>
          <p:nvPr/>
        </p:nvSpPr>
        <p:spPr>
          <a:xfrm>
            <a:off x="3493608" y="798207"/>
            <a:ext cx="1571898" cy="1571898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B6AD8462-4E26-6413-5247-290E61332654}"/>
              </a:ext>
            </a:extLst>
          </p:cNvPr>
          <p:cNvSpPr/>
          <p:nvPr/>
        </p:nvSpPr>
        <p:spPr>
          <a:xfrm>
            <a:off x="3507058" y="782677"/>
            <a:ext cx="1571130" cy="1571130"/>
          </a:xfrm>
          <a:prstGeom prst="mathMultiply">
            <a:avLst>
              <a:gd name="adj1" fmla="val 62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6A2D655-8E57-AA08-4516-DF0E83D40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590" y="2546926"/>
            <a:ext cx="3471484" cy="34714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F94313-7993-1FF4-BEB1-C3891043D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-4557618" y="3939633"/>
            <a:ext cx="1862667" cy="1397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73DEC4-F945-37D7-5E43-82813608B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3271990" y="3861341"/>
            <a:ext cx="1862667" cy="1397000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93D4E41D-34FE-64AF-F443-5A93982616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0984" y="983607"/>
            <a:ext cx="1251795" cy="12517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ABBF62B-A4B0-4A71-9444-F96F233F7B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3868" y="2797558"/>
            <a:ext cx="3204601" cy="32046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76B9915-DCA6-E4FF-EC06-3E73822BF6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5435" y="3499531"/>
            <a:ext cx="2513120" cy="198003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F59C913-6C45-B582-EF6A-882DFE71DC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25" y="3561589"/>
            <a:ext cx="2513120" cy="198003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E92DE263-DA22-0E2F-8D58-94FC1BB262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029" y="3141832"/>
            <a:ext cx="3247912" cy="26954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0007AB65-FB04-0330-04B3-4FB8C3C5C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936" y="3300413"/>
            <a:ext cx="2300121" cy="230012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E31ABA52-24C1-B8E5-8A2B-8FA13D46C6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84" y="3300413"/>
            <a:ext cx="2300121" cy="230012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C74666F3-ABE5-6C66-CA9E-3B3455EC3A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7481" y="2460453"/>
            <a:ext cx="3384935" cy="338493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9D4C5908-71A5-F7D6-E206-3BEAA1623B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0439" y="3635164"/>
            <a:ext cx="2095033" cy="20950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3090E6E-6D98-BAE4-F3BA-7255585096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76" y="3619762"/>
            <a:ext cx="2095033" cy="2095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7F5AAE52-4F6B-3532-B5AB-4A45F5B04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1062" y="2932431"/>
            <a:ext cx="3143324" cy="314332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F54A86A8-ED20-028C-DEF8-3946218E579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-4576451" y="3555908"/>
            <a:ext cx="1838991" cy="183899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C0DA25B0-E863-96D0-95AB-30A69FEAFDE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3230267" y="3540377"/>
            <a:ext cx="1838991" cy="18389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94E5834A-861C-3072-0719-6DC85C2EFB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4435" y="2476256"/>
            <a:ext cx="3430409" cy="343040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CD5A1EDE-6BB3-4559-10D6-BFD2FD8B61E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619763"/>
            <a:ext cx="2095032" cy="209503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0A73ECF-76D0-09DC-0BB4-42350E83A6B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65" y="3590617"/>
            <a:ext cx="2095032" cy="20950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82C5A5D-F6BE-6D60-1D73-5F187AB02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397" y="2669908"/>
            <a:ext cx="3335150" cy="33351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F8ECACE-B97C-D9D3-5799-66FA5A7CE2B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87" y="4030243"/>
            <a:ext cx="1862667" cy="1397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F2F22CC-2E65-4965-7C20-AFE4567432E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10" y="4034004"/>
            <a:ext cx="1862667" cy="1397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2C8ACB0-7F6B-8286-B24F-EC2EA44099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3" y="2830304"/>
            <a:ext cx="3158344" cy="31583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B9C94368-13D6-19F9-D138-35EEA7598E0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693" y="3410575"/>
            <a:ext cx="2199946" cy="22029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C30727A1-F3E1-2123-C69B-F6484A3E994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84" y="3443686"/>
            <a:ext cx="2199946" cy="220292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6DD49F28-419B-5C1A-5DA4-259D0B280E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926" y="3275278"/>
            <a:ext cx="3096902" cy="25701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C546D7F7-F4D6-FAD2-657A-23FB4D8DAB5A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/>
        </p:blipFill>
        <p:spPr>
          <a:xfrm>
            <a:off x="-4525788" y="2833012"/>
            <a:ext cx="2477169" cy="30007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2D37D499-F555-0F95-33E5-49588C3B3A8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3" y="2782291"/>
            <a:ext cx="3000754" cy="30007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4908D61-9D3C-2FD4-DB68-5C12625869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109" y="2536390"/>
            <a:ext cx="3401844" cy="340184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1C9F594D-0BF6-B263-FAC3-D7D63E1F6A8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6974" y="3612898"/>
            <a:ext cx="2531426" cy="25314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B03C1B69-09D9-7D00-7EF4-D963F90EFB1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70" y="3567581"/>
            <a:ext cx="2531426" cy="253142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1" y="550456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62929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63021 4.4444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63907 1.1111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5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63815 -0.0069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64779 4.81481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8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65351 3.7037E-7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65573 -2.59259E-6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7 L 0.66055 3.7037E-7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64961 -3.7037E-7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65182 4.44444E-6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63607 3.7037E-6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63047 -2.96296E-6 " pathEditMode="relative" rAng="0" ptsTypes="AA">
                                      <p:cBhvr>
                                        <p:cTn id="1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65391 4.44444E-6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65339 -1.11111E-6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64583 -3.33333E-6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64466 2.59259E-6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64388 -3.7037E-7 " pathEditMode="relative" rAng="0" ptsTypes="AA">
                                      <p:cBhvr>
                                        <p:cTn id="2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0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65078 -4.07407E-6 " pathEditMode="relative" rAng="0" ptsTypes="AA">
                                      <p:cBhvr>
                                        <p:cTn id="2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65404 -4.44444E-6 " pathEditMode="relative" rAng="0" ptsTypes="AA">
                                      <p:cBhvr>
                                        <p:cTn id="27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65612 -4.81481E-6 " pathEditMode="relative" rAng="0" ptsTypes="AA">
                                      <p:cBhvr>
                                        <p:cTn id="27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64701 -2.59259E-6 " pathEditMode="relative" rAng="0" ptsTypes="AA">
                                      <p:cBhvr>
                                        <p:cTn id="30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64609 -4.07407E-6 " pathEditMode="relative" rAng="0" ptsTypes="AA">
                                      <p:cBhvr>
                                        <p:cTn id="3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2024-08-16T11:51:44Z</dcterms:modified>
</cp:coreProperties>
</file>