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F13711-3702-4CD3-AEA5-87F885D4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6" y="2543695"/>
            <a:ext cx="3786037" cy="37860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