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1010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t="8322" r="15118" b="9384"/>
          <a:stretch>
            <a:fillRect/>
          </a:stretch>
        </p:blipFill>
        <p:spPr>
          <a:xfrm>
            <a:off x="5929143" y="4824556"/>
            <a:ext cx="1162050" cy="1360822"/>
          </a:xfrm>
          <a:prstGeom prst="rect">
            <a:avLst/>
          </a:prstGeom>
        </p:spPr>
      </p:pic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0" name="11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1807" r="6579" b="11516"/>
          <a:stretch>
            <a:fillRect/>
          </a:stretch>
        </p:blipFill>
        <p:spPr>
          <a:xfrm>
            <a:off x="3827960" y="671677"/>
            <a:ext cx="1426287" cy="1147230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30" name="12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36" y="4824556"/>
            <a:ext cx="1361767" cy="1361767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4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377" y="1837285"/>
            <a:ext cx="4752381" cy="4314286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593850"/>
            <a:ext cx="3735070" cy="3735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2AF1B8B-A2FF-4D96-8EF5-87466BC27664}"/>
</file>

<file path=customXml/itemProps2.xml><?xml version="1.0" encoding="utf-8"?>
<ds:datastoreItem xmlns:ds="http://schemas.openxmlformats.org/officeDocument/2006/customXml" ds:itemID="{FC258D85-C33E-4E31-BD9F-FCD492FA13A7}"/>
</file>

<file path=customXml/itemProps3.xml><?xml version="1.0" encoding="utf-8"?>
<ds:datastoreItem xmlns:ds="http://schemas.openxmlformats.org/officeDocument/2006/customXml" ds:itemID="{5FB72B17-7E86-4382-A917-248AF0E8C2E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13</cp:revision>
  <dcterms:created xsi:type="dcterms:W3CDTF">2024-05-01T11:19:00Z</dcterms:created>
  <dcterms:modified xsi:type="dcterms:W3CDTF">2024-06-06T08:37:31Z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