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C87F7-1141-49BE-A63D-C6648955E6E0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4722-2B02-418D-8A1B-63CB23B55F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9019" cy="7056582"/>
          </a:xfrm>
          <a:prstGeom prst="rect">
            <a:avLst/>
          </a:prstGeom>
        </p:spPr>
      </p:pic>
      <p:sp>
        <p:nvSpPr>
          <p:cNvPr id="11" name="Прямоугольник: скругленные углы 10"/>
          <p:cNvSpPr/>
          <p:nvPr/>
        </p:nvSpPr>
        <p:spPr>
          <a:xfrm>
            <a:off x="1202282" y="1578706"/>
            <a:ext cx="5458230" cy="4334208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274" y="4094416"/>
            <a:ext cx="1869445" cy="1869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7" y="1305665"/>
            <a:ext cx="4720846" cy="47208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54" y="4128109"/>
            <a:ext cx="1762438" cy="176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953" y="1326681"/>
            <a:ext cx="4708630" cy="47086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94" y="3818817"/>
            <a:ext cx="2052873" cy="20528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2877" y="1334488"/>
            <a:ext cx="4625778" cy="46257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66992" y1="91406" x2="50977" y2="87012"/>
                        <a14:backgroundMark x1="50977" y1="87012" x2="50195" y2="87012"/>
                        <a14:backgroundMark x1="51172" y1="86328" x2="58789" y2="87305"/>
                        <a14:backgroundMark x1="17188" y1="87988" x2="17188" y2="87988"/>
                        <a14:backgroundMark x1="13770" y1="87988" x2="13770" y2="87988"/>
                        <a14:backgroundMark x1="17188" y1="87598" x2="17188" y2="8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932" y="3903760"/>
            <a:ext cx="2108443" cy="21084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4996" y="1236816"/>
            <a:ext cx="5080176" cy="50695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34" y="3820739"/>
            <a:ext cx="2103596" cy="210359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2196" y="1176396"/>
            <a:ext cx="5018019" cy="50091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01" y="4037044"/>
            <a:ext cx="1976502" cy="197650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5404" y="1406306"/>
            <a:ext cx="4971255" cy="49806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03" y="3757352"/>
            <a:ext cx="2013749" cy="201374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8"/>
          <a:srcRect t="18591"/>
          <a:stretch>
            <a:fillRect/>
          </a:stretch>
        </p:blipFill>
        <p:spPr>
          <a:xfrm>
            <a:off x="1518320" y="1589265"/>
            <a:ext cx="4921555" cy="400659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10" y="4048540"/>
            <a:ext cx="1864374" cy="186437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29192" y="1321323"/>
            <a:ext cx="4787419" cy="4787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40" y="4233689"/>
            <a:ext cx="1500706" cy="15007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05" y="3928664"/>
            <a:ext cx="2200947" cy="220094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3"/>
          <a:srcRect t="21571" r="3073" b="20895"/>
          <a:stretch>
            <a:fillRect/>
          </a:stretch>
        </p:blipFill>
        <p:spPr>
          <a:xfrm>
            <a:off x="1028194" y="2477971"/>
            <a:ext cx="5599675" cy="33309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04" y="4209484"/>
            <a:ext cx="1761263" cy="176126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38561" y="1578706"/>
            <a:ext cx="4508816" cy="450881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83" y="1473990"/>
            <a:ext cx="4720845" cy="488637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43477" y="4049134"/>
            <a:ext cx="1898058" cy="1964412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471685" y="2050006"/>
            <a:ext cx="6063650" cy="4258369"/>
            <a:chOff x="1537352" y="837848"/>
            <a:chExt cx="8382763" cy="5965428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rot="1890890">
              <a:off x="4731969" y="1207253"/>
              <a:ext cx="5188146" cy="5181988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29"/>
            <a:srcRect r="15828"/>
            <a:stretch>
              <a:fillRect/>
            </a:stretch>
          </p:blipFill>
          <p:spPr>
            <a:xfrm rot="17885328">
              <a:off x="2018736" y="1201933"/>
              <a:ext cx="5119959" cy="6082727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510823" y="837848"/>
              <a:ext cx="5185858" cy="5174044"/>
            </a:xfrm>
            <a:prstGeom prst="rect">
              <a:avLst/>
            </a:prstGeom>
          </p:spPr>
        </p:pic>
      </p:grpSp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706995" y="2477770"/>
            <a:ext cx="3742690" cy="3742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2024-05-13T19:20:00Z</dcterms:created>
  <dcterms:modified xsi:type="dcterms:W3CDTF">2024-11-21T12:03:52Z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07840E7B902C40B2A988CE54B76D05D3_12</vt:lpwstr>
  </property>
  <property fmtid="{D5CDD505-2E9C-101B-9397-08002B2CF9AE}" pid="3" name="KSOProductBuildVer">
    <vt:lpwstr>1033-12.2.0.17119</vt:lpwstr>
  </property>
</Properties>
</file>