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2FBE-D35D-4968-836E-A8751BFD86E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7B2-6946-4C33-859D-5DC2CB0A2B2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1.wav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52"/>
            <a:ext cx="12192000" cy="708522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2702" y="2655232"/>
            <a:ext cx="8128964" cy="349765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8796" y="3018349"/>
            <a:ext cx="3845190" cy="28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367" y="3097537"/>
            <a:ext cx="2340299" cy="29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773" y="3063182"/>
            <a:ext cx="2794223" cy="27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354" y="2583971"/>
            <a:ext cx="3431597" cy="34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0842" y="3333332"/>
            <a:ext cx="2540120" cy="20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8795">
            <a:off x="969842" y="2943438"/>
            <a:ext cx="1162585" cy="26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326" y="0"/>
            <a:ext cx="849310" cy="789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59" y="156891"/>
            <a:ext cx="6858000" cy="6858000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21395" y="2583815"/>
            <a:ext cx="3434080" cy="34340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0755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3112 0.00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23945 -0.02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2878 -0.02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2181 -0.008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9779 0.02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Утю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2153 L 0.28047 0.02315 L 0.20391 0.01273 L 0.31094 0.01273 L 0.31055 0.03565 L 0.2 0.03565 L 0.31094 0.03565 L 0.20065 0.03565 L 0.25521 0.02153 Z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9 0.0257 L 2.08333E-7 -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129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9C4950C-D6CE-444B-BC70-00B4CB3F6B31}"/>
</file>

<file path=customXml/itemProps2.xml><?xml version="1.0" encoding="utf-8"?>
<ds:datastoreItem xmlns:ds="http://schemas.openxmlformats.org/officeDocument/2006/customXml" ds:itemID="{7A2D20C3-9B89-4B92-905A-CF6D1F3DE700}"/>
</file>

<file path=customXml/itemProps3.xml><?xml version="1.0" encoding="utf-8"?>
<ds:datastoreItem xmlns:ds="http://schemas.openxmlformats.org/officeDocument/2006/customXml" ds:itemID="{9AE20C6D-CF03-4410-B97C-F0C172602A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2024-04-23T06:34:00Z</dcterms:created>
  <dcterms:modified xsi:type="dcterms:W3CDTF">2024-07-05T16:36:00Z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8492550773B84BB2B6B0BFEF67847C36_12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