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8E065-0167-4C4A-8EC8-4B395209AB2E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703D5-80B2-49BF-AD44-79E08D7AB62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" y="3223260"/>
            <a:ext cx="3349625" cy="3460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1" y="2313995"/>
            <a:ext cx="2104118" cy="3599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6" y="2313435"/>
            <a:ext cx="2341034" cy="2341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65" y="2150556"/>
            <a:ext cx="2104118" cy="359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00" y="2359806"/>
            <a:ext cx="2138387" cy="2138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2" y="2313994"/>
            <a:ext cx="2104118" cy="3599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90" y="2570917"/>
            <a:ext cx="1716166" cy="17161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718" y="944052"/>
            <a:ext cx="4739115" cy="4849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170" y="2248437"/>
            <a:ext cx="2104118" cy="35999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80" y="2664499"/>
            <a:ext cx="1832681" cy="175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-0.13502 -0.1708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-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3528 -0.1800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31419 -0.14699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736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2045 -0.1722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48789 -0.1708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48672 -0.1722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36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65976 -0.1599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5" y="-800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65794 -0.18773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04" y="-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15</cp:revision>
  <dcterms:created xsi:type="dcterms:W3CDTF">2024-03-14T14:16:00Z</dcterms:created>
  <dcterms:modified xsi:type="dcterms:W3CDTF">2024-10-29T17:29:57Z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0D26916FE2C74E29A6F541109B494A3F_12</vt:lpwstr>
  </property>
  <property fmtid="{D5CDD505-2E9C-101B-9397-08002B2CF9AE}" pid="3" name="KSOProductBuildVer">
    <vt:lpwstr>1033-12.2.0.17153</vt:lpwstr>
  </property>
</Properties>
</file>