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525C06-2661-1B2D-B150-6FA3DF1ED4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9" y="3589851"/>
            <a:ext cx="3086937" cy="3086937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965713-4F64-4CEB-8F12-FBED92F2287E}"/>
</file>

<file path=customXml/itemProps2.xml><?xml version="1.0" encoding="utf-8"?>
<ds:datastoreItem xmlns:ds="http://schemas.openxmlformats.org/officeDocument/2006/customXml" ds:itemID="{4B1DD0D2-ED46-4474-8788-6CD06D1B526F}"/>
</file>

<file path=customXml/itemProps3.xml><?xml version="1.0" encoding="utf-8"?>
<ds:datastoreItem xmlns:ds="http://schemas.openxmlformats.org/officeDocument/2006/customXml" ds:itemID="{84A3472E-95A1-46A2-84E1-8358D1ED5C87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