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63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5097C0-6479-9D33-560C-F2DE3B9E6329}" v="4" dt="2025-11-13T14:51:31.1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465097C0-6479-9D33-560C-F2DE3B9E6329}"/>
    <pc:docChg chg="modSld">
      <pc:chgData name="somovaasya3" userId="S::somovaasya3_gmail.com#ext#@slideedu.onmicrosoft.com::05b36399-d501-4a7b-87fd-615099445ab5" providerId="AD" clId="Web-{465097C0-6479-9D33-560C-F2DE3B9E6329}" dt="2025-11-13T14:51:31.141" v="2"/>
      <pc:docMkLst>
        <pc:docMk/>
      </pc:docMkLst>
      <pc:sldChg chg="modSp">
        <pc:chgData name="somovaasya3" userId="S::somovaasya3_gmail.com#ext#@slideedu.onmicrosoft.com::05b36399-d501-4a7b-87fd-615099445ab5" providerId="AD" clId="Web-{465097C0-6479-9D33-560C-F2DE3B9E6329}" dt="2025-11-13T14:51:31.141" v="2"/>
        <pc:sldMkLst>
          <pc:docMk/>
          <pc:sldMk cId="0" sldId="263"/>
        </pc:sldMkLst>
        <pc:picChg chg="mod modCrop">
          <ac:chgData name="somovaasya3" userId="S::somovaasya3_gmail.com#ext#@slideedu.onmicrosoft.com::05b36399-d501-4a7b-87fd-615099445ab5" providerId="AD" clId="Web-{465097C0-6479-9D33-560C-F2DE3B9E6329}" dt="2025-11-13T14:51:31.141" v="2"/>
          <ac:picMkLst>
            <pc:docMk/>
            <pc:sldMk cId="0" sldId="263"/>
            <ac:picMk id="49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13.11.2025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13.11.2025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13.11.2025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13.11.2025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tags" Target="../tags/tag2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jpe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кутник: округлені кути 4"/>
          <p:cNvSpPr/>
          <p:nvPr/>
        </p:nvSpPr>
        <p:spPr>
          <a:xfrm>
            <a:off x="723157" y="131059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2" t="9741" r="10485" b="13189"/>
          <a:stretch>
            <a:fillRect/>
          </a:stretch>
        </p:blipFill>
        <p:spPr>
          <a:xfrm>
            <a:off x="1191965" y="454120"/>
            <a:ext cx="1765808" cy="162259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4" t="20362" r="25471" b="23619"/>
          <a:stretch>
            <a:fillRect/>
          </a:stretch>
        </p:blipFill>
        <p:spPr>
          <a:xfrm>
            <a:off x="2895655" y="618711"/>
            <a:ext cx="1417028" cy="145800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173" b="8803"/>
          <a:stretch>
            <a:fillRect/>
          </a:stretch>
        </p:blipFill>
        <p:spPr>
          <a:xfrm>
            <a:off x="5905121" y="288457"/>
            <a:ext cx="1885182" cy="179409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17762" y="862336"/>
            <a:ext cx="1556701" cy="1272186"/>
          </a:xfrm>
          <a:prstGeom prst="rect">
            <a:avLst/>
          </a:prstGeom>
        </p:spPr>
      </p:pic>
      <p:sp>
        <p:nvSpPr>
          <p:cNvPr id="7" name="Прямокутник: округлені кути 6"/>
          <p:cNvSpPr/>
          <p:nvPr/>
        </p:nvSpPr>
        <p:spPr>
          <a:xfrm>
            <a:off x="723157" y="2323423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кутник: округлені кути 9"/>
          <p:cNvSpPr/>
          <p:nvPr/>
        </p:nvSpPr>
        <p:spPr>
          <a:xfrm>
            <a:off x="723157" y="4497961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" t="8317" r="4549" b="9623"/>
          <a:stretch>
            <a:fillRect/>
          </a:stretch>
        </p:blipFill>
        <p:spPr>
          <a:xfrm>
            <a:off x="4247225" y="530681"/>
            <a:ext cx="1700565" cy="154603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" t="7061" r="836" b="10873"/>
          <a:stretch>
            <a:fillRect/>
          </a:stretch>
        </p:blipFill>
        <p:spPr>
          <a:xfrm>
            <a:off x="1103243" y="2673627"/>
            <a:ext cx="1644091" cy="138987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" t="13715" r="3764" b="12439"/>
          <a:stretch>
            <a:fillRect/>
          </a:stretch>
        </p:blipFill>
        <p:spPr>
          <a:xfrm>
            <a:off x="2796263" y="2673625"/>
            <a:ext cx="1714766" cy="138987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5"/>
          <a:stretch>
            <a:fillRect/>
          </a:stretch>
        </p:blipFill>
        <p:spPr>
          <a:xfrm>
            <a:off x="4562061" y="2556458"/>
            <a:ext cx="2073106" cy="189762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5" t="5064" r="17265" b="6665"/>
          <a:stretch>
            <a:fillRect/>
          </a:stretch>
        </p:blipFill>
        <p:spPr>
          <a:xfrm>
            <a:off x="6460245" y="2519659"/>
            <a:ext cx="1504981" cy="1780529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3" t="10097" r="10698" b="19725"/>
          <a:stretch>
            <a:fillRect/>
          </a:stretch>
        </p:blipFill>
        <p:spPr>
          <a:xfrm>
            <a:off x="7790303" y="2673625"/>
            <a:ext cx="1584160" cy="1389873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" t="10588" r="8454" b="9086"/>
          <a:stretch>
            <a:fillRect/>
          </a:stretch>
        </p:blipFill>
        <p:spPr>
          <a:xfrm>
            <a:off x="983973" y="4660330"/>
            <a:ext cx="1974110" cy="1777618"/>
          </a:xfrm>
          <a:prstGeom prst="rect">
            <a:avLst/>
          </a:prstGeom>
        </p:spPr>
      </p:pic>
      <p:pic>
        <p:nvPicPr>
          <p:cNvPr id="49" name="Рисунок 48" descr="A black insect with wings&#10;&#10;AI-generated content may be incorrect."/>
          <p:cNvPicPr>
            <a:picLocks noChangeAspect="1"/>
          </p:cNvPicPr>
          <p:nvPr/>
        </p:nvPicPr>
        <p:blipFill rotWithShape="1">
          <a:blip r:embed="rId16"/>
          <a:srcRect l="-1143" t="16671" r="-1520" b="20693"/>
          <a:stretch>
            <a:fillRect/>
          </a:stretch>
        </p:blipFill>
        <p:spPr>
          <a:xfrm>
            <a:off x="2966048" y="4749597"/>
            <a:ext cx="1852518" cy="1695375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9" t="11617" r="3141" b="8492"/>
          <a:stretch>
            <a:fillRect/>
          </a:stretch>
        </p:blipFill>
        <p:spPr>
          <a:xfrm>
            <a:off x="4820263" y="4928235"/>
            <a:ext cx="1639982" cy="142492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" b="1342"/>
          <a:stretch>
            <a:fillRect/>
          </a:stretch>
        </p:blipFill>
        <p:spPr>
          <a:xfrm>
            <a:off x="6329291" y="4660329"/>
            <a:ext cx="1714434" cy="166844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5" t="20882" r="23399" b="21967"/>
          <a:stretch>
            <a:fillRect/>
          </a:stretch>
        </p:blipFill>
        <p:spPr>
          <a:xfrm>
            <a:off x="7972875" y="4754062"/>
            <a:ext cx="1414496" cy="1608575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126" y="1303696"/>
            <a:ext cx="3870648" cy="394447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57" y="131059"/>
            <a:ext cx="794341" cy="809492"/>
          </a:xfrm>
          <a:prstGeom prst="rect">
            <a:avLst/>
          </a:prstGeom>
        </p:spPr>
      </p:pic>
      <p:pic>
        <p:nvPicPr>
          <p:cNvPr id="6" name="Picture 5" descr="Без назви-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9522460" y="2134235"/>
            <a:ext cx="2613025" cy="2613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DE54F0-1822-412C-BF0F-68120E16D648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D6498BDA-B908-4B4A-930E-8B6B5EBF6D6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993C71-8F30-4B70-A383-8F2FC0E24F9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16</cp:revision>
  <dcterms:created xsi:type="dcterms:W3CDTF">2024-04-13T10:22:00Z</dcterms:created>
  <dcterms:modified xsi:type="dcterms:W3CDTF">2025-11-13T14:51:34Z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EB8AF49447A64ED78407C945CB36E90C_12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