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59" d="100"/>
          <a:sy n="59" d="100"/>
        </p:scale>
        <p:origin x="758" y="72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CBA8B7-1409-409A-A542-9EDE07863C44}"/>
              </a:ext>
            </a:extLst>
          </p:cNvPr>
          <p:cNvSpPr/>
          <p:nvPr/>
        </p:nvSpPr>
        <p:spPr>
          <a:xfrm>
            <a:off x="570331" y="342900"/>
            <a:ext cx="10439400" cy="9067800"/>
          </a:xfrm>
          <a:prstGeom prst="roundRect">
            <a:avLst/>
          </a:prstGeom>
          <a:solidFill>
            <a:srgbClr val="DCDACF">
              <a:alpha val="38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7CA137F9-2F05-4C19-9993-9BCA53C4D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21538" r="13468" b="26784"/>
          <a:stretch/>
        </p:blipFill>
        <p:spPr bwMode="auto">
          <a:xfrm>
            <a:off x="11075953" y="7010943"/>
            <a:ext cx="3248832" cy="15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151743A-A636-426B-9DF3-33631B51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8" b="923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81796">
            <a:off x="11175647" y="6219333"/>
            <a:ext cx="2859025" cy="2859025"/>
          </a:xfrm>
          <a:prstGeom prst="rect">
            <a:avLst/>
          </a:prstGeom>
          <a:noFill/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E28A864D-ABCF-401B-B0AB-92AB14A9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86" y="6929048"/>
            <a:ext cx="2277746" cy="143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38">
            <a:extLst>
              <a:ext uri="{FF2B5EF4-FFF2-40B4-BE49-F238E27FC236}">
                <a16:creationId xmlns:a16="http://schemas.microsoft.com/office/drawing/2014/main" id="{911B8606-0C8F-41F5-A00C-2FC4BA765345}"/>
              </a:ext>
            </a:extLst>
          </p:cNvPr>
          <p:cNvSpPr/>
          <p:nvPr/>
        </p:nvSpPr>
        <p:spPr>
          <a:xfrm>
            <a:off x="11412826" y="7111684"/>
            <a:ext cx="2256690" cy="2091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3" descr="E:\Клипарты\Звук С\f31c9c015a3a.png">
            <a:extLst>
              <a:ext uri="{FF2B5EF4-FFF2-40B4-BE49-F238E27FC236}">
                <a16:creationId xmlns:a16="http://schemas.microsoft.com/office/drawing/2014/main" id="{08304646-9DE4-413D-9EF9-EF3A6EC9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16170" y="6836398"/>
            <a:ext cx="2936299" cy="1645699"/>
          </a:xfrm>
          <a:prstGeom prst="rect">
            <a:avLst/>
          </a:prstGeom>
          <a:noFill/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3D3509D-F4B8-4C4F-832A-099A093B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35" b="89691" l="5333" r="90000">
                        <a14:foregroundMark x1="30333" y1="8935" x2="35000" y2="51203"/>
                        <a14:foregroundMark x1="20000" y1="54296" x2="5333" y2="57732"/>
                        <a14:foregroundMark x1="33667" y1="40550" x2="46000" y2="26117"/>
                        <a14:foregroundMark x1="30667" y1="25086" x2="49333" y2="31959"/>
                        <a14:foregroundMark x1="49333" y1="31959" x2="59667" y2="29210"/>
                        <a14:foregroundMark x1="59000" y1="29210" x2="49667" y2="21993"/>
                        <a14:foregroundMark x1="50333" y1="24399" x2="41333" y2="39175"/>
                        <a14:foregroundMark x1="41333" y1="39175" x2="42000" y2="42955"/>
                        <a14:foregroundMark x1="47667" y1="38144" x2="39000" y2="53608"/>
                        <a14:foregroundMark x1="39000" y1="53608" x2="39000" y2="53608"/>
                        <a14:foregroundMark x1="33667" y1="36082" x2="32667" y2="17182"/>
                        <a14:foregroundMark x1="32667" y1="17182" x2="30000" y2="8935"/>
                        <a14:foregroundMark x1="33667" y1="18557" x2="40000" y2="23368"/>
                        <a14:foregroundMark x1="31333" y1="24742" x2="26667" y2="25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596" b="4684"/>
          <a:stretch/>
        </p:blipFill>
        <p:spPr bwMode="auto">
          <a:xfrm>
            <a:off x="11349797" y="6422269"/>
            <a:ext cx="2163756" cy="26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7C7FAF5E-1C1E-460D-AFBC-C64281E01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/>
        </p:blipFill>
        <p:spPr bwMode="auto">
          <a:xfrm>
            <a:off x="11834622" y="6353356"/>
            <a:ext cx="1428074" cy="22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41C5595B-1F80-4914-8C76-703C1BDF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47" y="6690345"/>
            <a:ext cx="2205157" cy="23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>
            <a:extLst>
              <a:ext uri="{FF2B5EF4-FFF2-40B4-BE49-F238E27FC236}">
                <a16:creationId xmlns:a16="http://schemas.microsoft.com/office/drawing/2014/main" id="{3B0B1B40-D822-4AF5-87A3-6C4BF2C92548}"/>
              </a:ext>
            </a:extLst>
          </p:cNvPr>
          <p:cNvSpPr/>
          <p:nvPr/>
        </p:nvSpPr>
        <p:spPr>
          <a:xfrm>
            <a:off x="11418159" y="6359146"/>
            <a:ext cx="2173376" cy="24531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7B3C21E-7957-4E3D-A930-2F69E266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56" b="94578" l="10000" r="90000">
                        <a14:foregroundMark x1="56389" y1="4756" x2="48667" y2="16844"/>
                        <a14:foregroundMark x1="49667" y1="17911" x2="33833" y2="39422"/>
                        <a14:foregroundMark x1="33833" y1="29200" x2="34833" y2="41333"/>
                        <a14:foregroundMark x1="30167" y1="27333" x2="31556" y2="38267"/>
                        <a14:foregroundMark x1="31556" y1="38267" x2="36333" y2="44933"/>
                        <a14:foregroundMark x1="36333" y1="44933" x2="47778" y2="45200"/>
                        <a14:foregroundMark x1="47778" y1="45200" x2="51333" y2="42667"/>
                        <a14:foregroundMark x1="57056" y1="36222" x2="47111" y2="42667"/>
                        <a14:foregroundMark x1="47111" y1="42667" x2="46611" y2="43467"/>
                        <a14:foregroundMark x1="51333" y1="30311" x2="55722" y2="36222"/>
                        <a14:foregroundMark x1="51333" y1="26267" x2="55722" y2="33511"/>
                        <a14:foregroundMark x1="67778" y1="94578" x2="58889" y2="88222"/>
                        <a14:foregroundMark x1="58889" y1="88222" x2="58722" y2="87822"/>
                        <a14:foregroundMark x1="56056" y1="91867" x2="56389" y2="85689"/>
                        <a14:foregroundMark x1="44611" y1="84889" x2="46944" y2="9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877366" y="750028"/>
            <a:ext cx="6692006" cy="83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731" y="6280435"/>
            <a:ext cx="4251284" cy="32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E3D4C02-7D8A-4D76-B147-A51497CA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614" y="22860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7633B6-2D87-4287-8CE1-88734D74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984" y="8855278"/>
            <a:ext cx="1033118" cy="10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2597579-9192-4B1B-8668-69102A16C4CF}"/>
              </a:ext>
            </a:extLst>
          </p:cNvPr>
          <p:cNvSpPr/>
          <p:nvPr/>
        </p:nvSpPr>
        <p:spPr>
          <a:xfrm>
            <a:off x="10905185" y="8240140"/>
            <a:ext cx="5618975" cy="150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Сані в </a:t>
            </a:r>
            <a:r>
              <a:rPr lang="uk-U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сундуці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на Саню)</a:t>
            </a:r>
          </a:p>
        </p:txBody>
      </p:sp>
    </p:spTree>
    <p:extLst>
      <p:ext uri="{BB962C8B-B14F-4D97-AF65-F5344CB8AC3E}">
        <p14:creationId xmlns:p14="http://schemas.microsoft.com/office/powerpoint/2010/main" val="16445836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391E-6 -3.84615E-6 L -0.58902 0.024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1" y="1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028E-6 4.61538E-6 L -0.39322 0.072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3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615E-6 4.35897E-6 L -0.39899 -0.261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50" y="-13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214E-7 2.5641E-6 L -0.21221 -0.600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0" y="-30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9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6374E-7 -1.53846E-6 L -0.16461 -0.02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30" y="-1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762E-6 -4.87179E-6 L -0.15559 -0.2615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0" y="-13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467E-6 3.07692E-6 L -0.57946 -0.273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3" y="-13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9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855E-7 1.79487E-6 L -0.51294 -0.5618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7" y="-28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5747E-6 4.87179E-6 L -0.39187 -0.588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8" y="-29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A9DB2C7-6C65-4E80-9497-16CA8587C4E9}"/>
</file>

<file path=customXml/itemProps2.xml><?xml version="1.0" encoding="utf-8"?>
<ds:datastoreItem xmlns:ds="http://schemas.openxmlformats.org/officeDocument/2006/customXml" ds:itemID="{93F2763D-19F0-4461-A313-BC54C9F9A22A}"/>
</file>

<file path=customXml/itemProps3.xml><?xml version="1.0" encoding="utf-8"?>
<ds:datastoreItem xmlns:ds="http://schemas.openxmlformats.org/officeDocument/2006/customXml" ds:itemID="{A0287D38-A45E-4244-BFF3-0C17A5C464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12</Words>
  <Application>Microsoft Office PowerPoint</Application>
  <PresentationFormat>Довільний</PresentationFormat>
  <Paragraphs>3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Анастасія Лоза</cp:lastModifiedBy>
  <cp:revision>39</cp:revision>
  <dcterms:created xsi:type="dcterms:W3CDTF">2020-09-26T06:24:09Z</dcterms:created>
  <dcterms:modified xsi:type="dcterms:W3CDTF">2024-04-11T18:12:57Z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  <property fmtid="{D5CDD505-2E9C-101B-9397-08002B2CF9AE}" pid="5" name="ContentTypeId">
    <vt:lpwstr>0x01010038FC03484849DD4F838791533D0789A3</vt:lpwstr>
  </property>
</Properties>
</file>