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1.JPG"/><Relationship Id="rId21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microsoft.com/office/2007/relationships/hdphoto" Target="../media/hdphoto6.wdp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8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8576" y="6012764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A4F46-A56F-8C79-5A16-AE8C24768FA5}"/>
              </a:ext>
            </a:extLst>
          </p:cNvPr>
          <p:cNvSpPr/>
          <p:nvPr/>
        </p:nvSpPr>
        <p:spPr>
          <a:xfrm>
            <a:off x="1101465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143C09C-05DA-E943-1A5A-93EECA46AAC8}"/>
              </a:ext>
            </a:extLst>
          </p:cNvPr>
          <p:cNvSpPr/>
          <p:nvPr/>
        </p:nvSpPr>
        <p:spPr>
          <a:xfrm>
            <a:off x="1101465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CD12FEC-C3AF-6E61-40B6-8B3F725C16AE}"/>
              </a:ext>
            </a:extLst>
          </p:cNvPr>
          <p:cNvSpPr/>
          <p:nvPr/>
        </p:nvSpPr>
        <p:spPr>
          <a:xfrm>
            <a:off x="3647992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6A71F2AA-4514-DF35-1569-F19512D1284D}"/>
              </a:ext>
            </a:extLst>
          </p:cNvPr>
          <p:cNvSpPr/>
          <p:nvPr/>
        </p:nvSpPr>
        <p:spPr>
          <a:xfrm>
            <a:off x="3647992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9C28AF5-3BD9-4286-CFC1-35CC936D25F8}"/>
              </a:ext>
            </a:extLst>
          </p:cNvPr>
          <p:cNvSpPr/>
          <p:nvPr/>
        </p:nvSpPr>
        <p:spPr>
          <a:xfrm>
            <a:off x="620903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1387FF68-EA25-7A6C-635E-7BEF9BC272E2}"/>
              </a:ext>
            </a:extLst>
          </p:cNvPr>
          <p:cNvSpPr/>
          <p:nvPr/>
        </p:nvSpPr>
        <p:spPr>
          <a:xfrm>
            <a:off x="620903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6D4B9248-3DAE-D155-D823-3FF1A79495B5}"/>
              </a:ext>
            </a:extLst>
          </p:cNvPr>
          <p:cNvSpPr/>
          <p:nvPr/>
        </p:nvSpPr>
        <p:spPr>
          <a:xfrm>
            <a:off x="8784597" y="900084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017FA4E-B12B-6049-11B0-E2D87F93A187}"/>
              </a:ext>
            </a:extLst>
          </p:cNvPr>
          <p:cNvSpPr/>
          <p:nvPr/>
        </p:nvSpPr>
        <p:spPr>
          <a:xfrm>
            <a:off x="8784597" y="355924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BA8F02A-98A6-9129-ED8D-D3BEF1EDD8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1447706" y="969917"/>
            <a:ext cx="1729389" cy="1269999"/>
          </a:xfrm>
          <a:prstGeom prst="roundRect">
            <a:avLst/>
          </a:prstGeom>
        </p:spPr>
      </p:pic>
      <p:pic>
        <p:nvPicPr>
          <p:cNvPr id="57" name="Рисунок 56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8041FC7D-42F9-41E5-354E-B128A582D7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4062711" y="946923"/>
            <a:ext cx="1748517" cy="1336897"/>
          </a:xfrm>
          <a:prstGeom prst="roundRect">
            <a:avLst/>
          </a:prstGeom>
        </p:spPr>
      </p:pic>
      <p:pic>
        <p:nvPicPr>
          <p:cNvPr id="60" name="Рисунок 59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EB0DBDAB-D332-0EEA-3E89-867026D8EAD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6623656" y="956591"/>
            <a:ext cx="1746344" cy="1327229"/>
          </a:xfrm>
          <a:prstGeom prst="roundRect">
            <a:avLst/>
          </a:prstGeom>
        </p:spPr>
      </p:pic>
      <p:pic>
        <p:nvPicPr>
          <p:cNvPr id="63" name="Рисунок 62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E1670C8-D2DC-C972-5783-EE0CBB5F9EA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4026063" y="3611489"/>
            <a:ext cx="1712055" cy="1324030"/>
          </a:xfrm>
          <a:prstGeom prst="roundRect">
            <a:avLst/>
          </a:prstGeom>
        </p:spPr>
      </p:pic>
      <p:pic>
        <p:nvPicPr>
          <p:cNvPr id="7" name="Рисунок 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CDB54BEF-F255-9E15-830F-2CEE5BB8C7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5" t="2260" r="3345" b="2260"/>
          <a:stretch/>
        </p:blipFill>
        <p:spPr>
          <a:xfrm>
            <a:off x="6626744" y="3602229"/>
            <a:ext cx="1690533" cy="1327366"/>
          </a:xfrm>
          <a:prstGeom prst="roundRect">
            <a:avLst/>
          </a:prstGeom>
        </p:spPr>
      </p:pic>
      <p:pic>
        <p:nvPicPr>
          <p:cNvPr id="9" name="Рисунок 8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9791981B-7D37-781E-6CB2-BFB6E1B811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1375080" y="1836878"/>
            <a:ext cx="1953987" cy="2002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нструмент, лопата&#10;&#10;Автоматически созданное описание">
            <a:extLst>
              <a:ext uri="{FF2B5EF4-FFF2-40B4-BE49-F238E27FC236}">
                <a16:creationId xmlns:a16="http://schemas.microsoft.com/office/drawing/2014/main" id="{FF301937-DC5D-3B5E-3B06-7FEBC2C4E0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9290">
            <a:off x="6499957" y="4532514"/>
            <a:ext cx="1953987" cy="2002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уб, губа, человек, кожа&#10;&#10;Автоматически созданное описание">
            <a:extLst>
              <a:ext uri="{FF2B5EF4-FFF2-40B4-BE49-F238E27FC236}">
                <a16:creationId xmlns:a16="http://schemas.microsoft.com/office/drawing/2014/main" id="{7A2819F5-23FE-B0AA-EDD4-514368CC79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020" r="4384" b="4209"/>
          <a:stretch/>
        </p:blipFill>
        <p:spPr>
          <a:xfrm>
            <a:off x="9134399" y="956591"/>
            <a:ext cx="1734067" cy="1336897"/>
          </a:xfrm>
          <a:prstGeom prst="round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EBBE463-9C9C-840A-07DB-C401269B790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96" y="2174826"/>
            <a:ext cx="1213267" cy="12132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E960D2-896D-C017-6327-9C7AC7D53BA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06" y="2153814"/>
            <a:ext cx="1213267" cy="121326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уб, губа, кожа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45E18461-852B-19BF-B49C-70D09145894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5" t="1917" r="2407" b="881"/>
          <a:stretch/>
        </p:blipFill>
        <p:spPr>
          <a:xfrm>
            <a:off x="1485774" y="3608290"/>
            <a:ext cx="1732598" cy="1327229"/>
          </a:xfrm>
          <a:prstGeom prst="roundRect">
            <a:avLst/>
          </a:prstGeom>
        </p:spPr>
      </p:pic>
      <p:pic>
        <p:nvPicPr>
          <p:cNvPr id="20" name="Рисунок 19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6953B0F2-9979-4138-AB06-B4C1315D52D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1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301" r="2652" b="3561"/>
          <a:stretch/>
        </p:blipFill>
        <p:spPr>
          <a:xfrm>
            <a:off x="9190115" y="3611489"/>
            <a:ext cx="1712055" cy="1324030"/>
          </a:xfrm>
          <a:prstGeom prst="round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DDE9EF-8FC1-9D89-74CF-EEC9943F2D1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48" y="2350636"/>
            <a:ext cx="1213268" cy="99757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E2E9AB-330C-98AE-1D2A-3094FF850DB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65" y="4984651"/>
            <a:ext cx="1213268" cy="99757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гор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5581774-EB5A-984D-43CA-385657870F9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43" y="4747868"/>
            <a:ext cx="1412227" cy="1527668"/>
          </a:xfrm>
          <a:prstGeom prst="rect">
            <a:avLst/>
          </a:prstGeom>
        </p:spPr>
      </p:pic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BE7D4E9A-843E-71FA-5D23-78D615C2596B}"/>
              </a:ext>
            </a:extLst>
          </p:cNvPr>
          <p:cNvSpPr/>
          <p:nvPr/>
        </p:nvSpPr>
        <p:spPr>
          <a:xfrm>
            <a:off x="1111463" y="91535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A44A8AFB-22E6-EF2F-7185-FAB60BC861F6}"/>
              </a:ext>
            </a:extLst>
          </p:cNvPr>
          <p:cNvSpPr/>
          <p:nvPr/>
        </p:nvSpPr>
        <p:spPr>
          <a:xfrm>
            <a:off x="3644847" y="91005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D18CAF8F-8452-8F05-043C-C09BBDB28702}"/>
              </a:ext>
            </a:extLst>
          </p:cNvPr>
          <p:cNvSpPr/>
          <p:nvPr/>
        </p:nvSpPr>
        <p:spPr>
          <a:xfrm>
            <a:off x="6218321" y="934142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3AC9A7D4-0C80-7095-3CC0-2D61D0AA1D9E}"/>
              </a:ext>
            </a:extLst>
          </p:cNvPr>
          <p:cNvSpPr/>
          <p:nvPr/>
        </p:nvSpPr>
        <p:spPr>
          <a:xfrm>
            <a:off x="8782511" y="928798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EAB27DFA-8116-4F5A-5DC3-1664D17D5152}"/>
              </a:ext>
            </a:extLst>
          </p:cNvPr>
          <p:cNvSpPr/>
          <p:nvPr/>
        </p:nvSpPr>
        <p:spPr>
          <a:xfrm>
            <a:off x="1127376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F3E8D0FA-3089-FCC9-2B6A-12E87BEB3487}"/>
              </a:ext>
            </a:extLst>
          </p:cNvPr>
          <p:cNvSpPr/>
          <p:nvPr/>
        </p:nvSpPr>
        <p:spPr>
          <a:xfrm>
            <a:off x="6227613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1A2E18-5A1C-B601-F5FB-7C90F85944B5}"/>
              </a:ext>
            </a:extLst>
          </p:cNvPr>
          <p:cNvSpPr/>
          <p:nvPr/>
        </p:nvSpPr>
        <p:spPr>
          <a:xfrm>
            <a:off x="8749274" y="876350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6F1C157-25FE-28A7-0DAF-465B8E231668}"/>
              </a:ext>
            </a:extLst>
          </p:cNvPr>
          <p:cNvSpPr/>
          <p:nvPr/>
        </p:nvSpPr>
        <p:spPr>
          <a:xfrm>
            <a:off x="6205892" y="887043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3E933E3-29AD-E408-AB53-F0A8C4D1D673}"/>
              </a:ext>
            </a:extLst>
          </p:cNvPr>
          <p:cNvSpPr/>
          <p:nvPr/>
        </p:nvSpPr>
        <p:spPr>
          <a:xfrm>
            <a:off x="3637152" y="928798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04C489C-BA1A-3BBF-01DE-A626EC06489A}"/>
              </a:ext>
            </a:extLst>
          </p:cNvPr>
          <p:cNvSpPr/>
          <p:nvPr/>
        </p:nvSpPr>
        <p:spPr>
          <a:xfrm>
            <a:off x="1139443" y="900084"/>
            <a:ext cx="2453521" cy="252163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FD0A6A8-462C-B64E-3B3A-1E53A2B8AA2D}"/>
              </a:ext>
            </a:extLst>
          </p:cNvPr>
          <p:cNvSpPr/>
          <p:nvPr/>
        </p:nvSpPr>
        <p:spPr>
          <a:xfrm>
            <a:off x="6227561" y="3611489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BDCF7C4-F7FC-045D-1648-F31F25066C7C}"/>
              </a:ext>
            </a:extLst>
          </p:cNvPr>
          <p:cNvSpPr/>
          <p:nvPr/>
        </p:nvSpPr>
        <p:spPr>
          <a:xfrm>
            <a:off x="1135245" y="3527008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ор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557E4BA-1442-15A9-FC18-96C63BA43DD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4" y="4780240"/>
            <a:ext cx="1345944" cy="150359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График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6225BCB-16AF-5A04-D02A-ADA5ED5DE01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110">
            <a:off x="4509828" y="5015044"/>
            <a:ext cx="1101859" cy="63166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зарисовка, График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E435FC1-BE0E-40EC-17E6-791596FC166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2594">
            <a:off x="9701172" y="5024953"/>
            <a:ext cx="1155717" cy="585945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5D479F2D-07B2-2854-14EB-FC987F8BD0FC}"/>
              </a:ext>
            </a:extLst>
          </p:cNvPr>
          <p:cNvSpPr/>
          <p:nvPr/>
        </p:nvSpPr>
        <p:spPr>
          <a:xfrm>
            <a:off x="3687522" y="3539123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1C3F3EA-BEE1-1ABD-3724-D31E20178EDA}"/>
              </a:ext>
            </a:extLst>
          </p:cNvPr>
          <p:cNvSpPr/>
          <p:nvPr/>
        </p:nvSpPr>
        <p:spPr>
          <a:xfrm>
            <a:off x="3695312" y="3549183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AEC31F6A-2626-4475-BBB5-FD6660041BA9}"/>
              </a:ext>
            </a:extLst>
          </p:cNvPr>
          <p:cNvSpPr/>
          <p:nvPr/>
        </p:nvSpPr>
        <p:spPr>
          <a:xfrm>
            <a:off x="8784597" y="3570555"/>
            <a:ext cx="2453521" cy="2453521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  <a:endParaRPr lang="ru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D836191-BCBD-AC9E-7916-007721420BC8}"/>
              </a:ext>
            </a:extLst>
          </p:cNvPr>
          <p:cNvSpPr/>
          <p:nvPr/>
        </p:nvSpPr>
        <p:spPr>
          <a:xfrm>
            <a:off x="8803121" y="3595800"/>
            <a:ext cx="2453521" cy="24535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53" y="66322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69" grpId="0" animBg="1"/>
      <p:bldP spid="69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27</cp:revision>
  <dcterms:created xsi:type="dcterms:W3CDTF">2024-05-03T09:09:01Z</dcterms:created>
  <dcterms:modified xsi:type="dcterms:W3CDTF">2024-08-22T18:38:45Z</dcterms:modified>
</cp:coreProperties>
</file>