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5" y="2268"/>
            <a:ext cx="12192000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" y="2731770"/>
            <a:ext cx="3108325" cy="31083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97383" y="781019"/>
            <a:ext cx="1700206" cy="24602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0872" y="406960"/>
            <a:ext cx="2325108" cy="23251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8863" y="631113"/>
            <a:ext cx="2030405" cy="180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8287" y="3143524"/>
            <a:ext cx="2115086" cy="211508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7326" y="3363770"/>
            <a:ext cx="1858698" cy="18948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999068" y="3200758"/>
            <a:ext cx="2000618" cy="200061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16650" y="-264017"/>
            <a:ext cx="1285714" cy="371428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93017" y="-222499"/>
            <a:ext cx="1285714" cy="371428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64488" y="-172524"/>
            <a:ext cx="1285714" cy="371428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24285" y="2585150"/>
            <a:ext cx="1239155" cy="371428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0115" y="2605150"/>
            <a:ext cx="1285714" cy="371428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67826" y="2692323"/>
            <a:ext cx="1285714" cy="371428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50381" y="-24866"/>
            <a:ext cx="5802630" cy="5802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7D38783-F3D0-4D0A-8BC9-17CA14771F8C}"/>
</file>

<file path=customXml/itemProps2.xml><?xml version="1.0" encoding="utf-8"?>
<ds:datastoreItem xmlns:ds="http://schemas.openxmlformats.org/officeDocument/2006/customXml" ds:itemID="{2D6D96A4-FDE7-408A-89B3-FF7D70DF6A9D}"/>
</file>

<file path=customXml/itemProps3.xml><?xml version="1.0" encoding="utf-8"?>
<ds:datastoreItem xmlns:ds="http://schemas.openxmlformats.org/officeDocument/2006/customXml" ds:itemID="{D55766C3-6DAC-4610-925C-4CC84F145BD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yanag</cp:lastModifiedBy>
  <cp:revision>6</cp:revision>
  <dcterms:created xsi:type="dcterms:W3CDTF">2024-07-03T22:01:54Z</dcterms:created>
  <dcterms:modified xsi:type="dcterms:W3CDTF">2024-07-03T22:02:24Z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30644876FDBC44FF9046B0A87DF77384_12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