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Зображення, що містить картинки, мультфільм, ілюстрація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25" y="2788298"/>
            <a:ext cx="3295261" cy="3295261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1A83DD-30A9-43D5-8684-5135F600A146}"/>
</file>

<file path=customXml/itemProps2.xml><?xml version="1.0" encoding="utf-8"?>
<ds:datastoreItem xmlns:ds="http://schemas.openxmlformats.org/officeDocument/2006/customXml" ds:itemID="{CAAA41FB-A57D-4B23-BD57-1727A8AA5894}"/>
</file>

<file path=customXml/itemProps3.xml><?xml version="1.0" encoding="utf-8"?>
<ds:datastoreItem xmlns:ds="http://schemas.openxmlformats.org/officeDocument/2006/customXml" ds:itemID="{39A15A07-B63B-4195-8C4D-754C7D0AA0FD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