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7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44" y="10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" Type="http://schemas.openxmlformats.org/officeDocument/2006/relationships/image" Target="../media/image2.png"/><Relationship Id="rId21" Type="http://schemas.openxmlformats.org/officeDocument/2006/relationships/image" Target="../media/image15.png"/><Relationship Id="rId34" Type="http://schemas.openxmlformats.org/officeDocument/2006/relationships/image" Target="../media/image25.png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openxmlformats.org/officeDocument/2006/relationships/image" Target="../media/image11.png"/><Relationship Id="rId25" Type="http://schemas.openxmlformats.org/officeDocument/2006/relationships/image" Target="../media/image19.png"/><Relationship Id="rId33" Type="http://schemas.microsoft.com/office/2007/relationships/hdphoto" Target="../media/hdphoto8.wdp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29" Type="http://schemas.microsoft.com/office/2007/relationships/hdphoto" Target="../media/hdphoto7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24" Type="http://schemas.openxmlformats.org/officeDocument/2006/relationships/image" Target="../media/image18.png"/><Relationship Id="rId32" Type="http://schemas.openxmlformats.org/officeDocument/2006/relationships/image" Target="../media/image24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28" Type="http://schemas.openxmlformats.org/officeDocument/2006/relationships/image" Target="../media/image21.png"/><Relationship Id="rId10" Type="http://schemas.microsoft.com/office/2007/relationships/hdphoto" Target="../media/hdphoto3.wdp"/><Relationship Id="rId19" Type="http://schemas.openxmlformats.org/officeDocument/2006/relationships/image" Target="../media/image13.png"/><Relationship Id="rId31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5.wdp"/><Relationship Id="rId22" Type="http://schemas.openxmlformats.org/officeDocument/2006/relationships/image" Target="../media/image16.png"/><Relationship Id="rId27" Type="http://schemas.microsoft.com/office/2007/relationships/hdphoto" Target="../media/hdphoto6.wdp"/><Relationship Id="rId30" Type="http://schemas.openxmlformats.org/officeDocument/2006/relationships/image" Target="../media/image22.png"/><Relationship Id="rId35" Type="http://schemas.microsoft.com/office/2007/relationships/hdphoto" Target="../media/hdphoto9.wdp"/><Relationship Id="rId8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облако, дерево, небо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7705EDA5-15D5-0B59-276D-F1382F3533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1440811" y="427815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161594B-15C0-F60C-5538-0465B5820544}"/>
              </a:ext>
            </a:extLst>
          </p:cNvPr>
          <p:cNvSpPr/>
          <p:nvPr/>
        </p:nvSpPr>
        <p:spPr>
          <a:xfrm>
            <a:off x="311544" y="265516"/>
            <a:ext cx="8415205" cy="3853723"/>
          </a:xfrm>
          <a:prstGeom prst="roundRect">
            <a:avLst/>
          </a:prstGeom>
          <a:solidFill>
            <a:srgbClr val="FFFFFF">
              <a:alpha val="60000"/>
            </a:srgb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3035988" y="427651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4662334" y="4270294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6301376" y="427815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2134606" y="552453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3795968" y="552453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5457330" y="5524530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Персонаж">
            <a:extLst>
              <a:ext uri="{FF2B5EF4-FFF2-40B4-BE49-F238E27FC236}">
                <a16:creationId xmlns:a16="http://schemas.microsoft.com/office/drawing/2014/main" id="{DE6FFB73-694D-C96B-1367-592947535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896" y="3371415"/>
            <a:ext cx="3105444" cy="31054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D758DE-76F9-1298-6668-0FCEA488EC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8" name="Рисунок 7" descr="Изображение выглядит как млекопитающее, лиса, графическая вставка, Рыжая лисица&#10;&#10;Автоматически созданное описание">
            <a:extLst>
              <a:ext uri="{FF2B5EF4-FFF2-40B4-BE49-F238E27FC236}">
                <a16:creationId xmlns:a16="http://schemas.microsoft.com/office/drawing/2014/main" id="{4CED47B5-A305-F120-9BF2-DFD993B5C34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006" y="4193066"/>
            <a:ext cx="1317078" cy="1317078"/>
          </a:xfrm>
          <a:prstGeom prst="rect">
            <a:avLst/>
          </a:prstGeom>
        </p:spPr>
      </p:pic>
      <p:pic>
        <p:nvPicPr>
          <p:cNvPr id="10" name="Рисунок 9" descr="Изображение выглядит как птица, водоплавающая птица, клюв, утка&#10;&#10;Автоматически созданное описание">
            <a:extLst>
              <a:ext uri="{FF2B5EF4-FFF2-40B4-BE49-F238E27FC236}">
                <a16:creationId xmlns:a16="http://schemas.microsoft.com/office/drawing/2014/main" id="{9EAA9155-C339-C6D2-3616-9DBD7936A4D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025" y="5563075"/>
            <a:ext cx="1093786" cy="109378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76507F5-BA34-657C-E316-6255E87E12B6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7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9238" y="4301227"/>
            <a:ext cx="1065804" cy="1065804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носорог, млекопитающее, рыло, Белый носорог&#10;&#10;Автоматически созданное описание">
            <a:extLst>
              <a:ext uri="{FF2B5EF4-FFF2-40B4-BE49-F238E27FC236}">
                <a16:creationId xmlns:a16="http://schemas.microsoft.com/office/drawing/2014/main" id="{40862AE5-BF67-6CEE-28D4-08700C9BB20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461" y="4185326"/>
            <a:ext cx="1330436" cy="133043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54D91C4-90CE-B0BF-9452-56793383F4B2}"/>
              </a:ext>
            </a:extLst>
          </p:cNvPr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4925" y="5597116"/>
            <a:ext cx="995368" cy="99536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6489085-20FD-5D8F-BC89-FE4191FAC97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9238" y="4300398"/>
            <a:ext cx="1065804" cy="1065804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17A4CBF2-F68B-7828-2EB3-A16E40E124DF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2739" y="111900"/>
            <a:ext cx="2954482" cy="2954482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носорог, млекопитающее, рыло, Белый носорог&#10;&#10;Автоматически созданное описание">
            <a:extLst>
              <a:ext uri="{FF2B5EF4-FFF2-40B4-BE49-F238E27FC236}">
                <a16:creationId xmlns:a16="http://schemas.microsoft.com/office/drawing/2014/main" id="{CD477739-FA2D-1ABE-07A2-5B37F1C8FA97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042" y="4185395"/>
            <a:ext cx="1330436" cy="1330436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носорог, млекопитающее, рыло, Белый носорог&#10;&#10;Автоматически созданное описание">
            <a:extLst>
              <a:ext uri="{FF2B5EF4-FFF2-40B4-BE49-F238E27FC236}">
                <a16:creationId xmlns:a16="http://schemas.microsoft.com/office/drawing/2014/main" id="{8159D89E-132E-1CF4-FF22-4D19ED3D19D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0"/>
          <a:stretch/>
        </p:blipFill>
        <p:spPr>
          <a:xfrm>
            <a:off x="4970293" y="768610"/>
            <a:ext cx="4026795" cy="3525069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млекопитающее, лиса, графическая вставка, Рыжая лисица&#10;&#10;Автоматически созданное описание">
            <a:extLst>
              <a:ext uri="{FF2B5EF4-FFF2-40B4-BE49-F238E27FC236}">
                <a16:creationId xmlns:a16="http://schemas.microsoft.com/office/drawing/2014/main" id="{B0C05AEE-0138-09F9-531A-7E535B7C9A15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955" y="4192618"/>
            <a:ext cx="1317078" cy="1317078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млекопитающее, лиса, графическая вставка, Рыжая лисица&#10;&#10;Автоматически созданное описание">
            <a:extLst>
              <a:ext uri="{FF2B5EF4-FFF2-40B4-BE49-F238E27FC236}">
                <a16:creationId xmlns:a16="http://schemas.microsoft.com/office/drawing/2014/main" id="{8E53F851-246B-C1BA-1136-0B23904A6E17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04"/>
          <a:stretch/>
        </p:blipFill>
        <p:spPr>
          <a:xfrm>
            <a:off x="1692564" y="111900"/>
            <a:ext cx="4359833" cy="3840839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36DAC271-A392-7C28-DEFD-27A8F945660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4291" y="5595043"/>
            <a:ext cx="995368" cy="99536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0747ECFE-EA55-1583-6AE4-25A1BD048CC9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725" b="6902"/>
          <a:stretch>
            <a:fillRect/>
          </a:stretch>
        </p:blipFill>
        <p:spPr>
          <a:xfrm>
            <a:off x="552803" y="1069954"/>
            <a:ext cx="2740096" cy="2954482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птица, водоплавающая птица, клюв, утка&#10;&#10;Автоматически созданное описание">
            <a:extLst>
              <a:ext uri="{FF2B5EF4-FFF2-40B4-BE49-F238E27FC236}">
                <a16:creationId xmlns:a16="http://schemas.microsoft.com/office/drawing/2014/main" id="{E0136715-B2F7-BBC5-6ED9-D895E2DE68EE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659" y="5563075"/>
            <a:ext cx="1093786" cy="109378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птица, водоплавающая птица, клюв, утка&#10;&#10;Автоматически созданное описание">
            <a:extLst>
              <a:ext uri="{FF2B5EF4-FFF2-40B4-BE49-F238E27FC236}">
                <a16:creationId xmlns:a16="http://schemas.microsoft.com/office/drawing/2014/main" id="{4A8781FA-2EC2-92EE-014E-7AC157BD80AD}"/>
              </a:ext>
            </a:extLst>
          </p:cNvPr>
          <p:cNvPicPr>
            <a:picLocks noChangeAspect="1"/>
          </p:cNvPicPr>
          <p:nvPr/>
        </p:nvPicPr>
        <p:blipFill>
          <a:blip r:embed="rId22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060" y="444030"/>
            <a:ext cx="3443219" cy="3443219"/>
          </a:xfrm>
          <a:prstGeom prst="rect">
            <a:avLst/>
          </a:prstGeom>
        </p:spPr>
      </p:pic>
      <p:pic>
        <p:nvPicPr>
          <p:cNvPr id="6" name="Рисунок 5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B944DFF0-638D-F7A4-337B-FDD4609B5FA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279" y="-318294"/>
            <a:ext cx="5342785" cy="5438192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9AA85608-096D-6659-15FC-E624DA46CA82}"/>
              </a:ext>
            </a:extLst>
          </p:cNvPr>
          <p:cNvGrpSpPr/>
          <p:nvPr/>
        </p:nvGrpSpPr>
        <p:grpSpPr>
          <a:xfrm>
            <a:off x="6438325" y="243576"/>
            <a:ext cx="2525815" cy="2449365"/>
            <a:chOff x="7747716" y="-2678699"/>
            <a:chExt cx="2525815" cy="2449365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B77A34E8-0ECB-47DF-5722-A11317997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alphaModFix amt="3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402759">
              <a:off x="7747716" y="-2139512"/>
              <a:ext cx="1910178" cy="1910178"/>
            </a:xfrm>
            <a:prstGeom prst="rect">
              <a:avLst/>
            </a:prstGeom>
          </p:spPr>
        </p:pic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8BDE8F66-DDAB-268F-C6AF-7235CD3DB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alphaModFix amt="3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402759">
              <a:off x="8129160" y="-2678699"/>
              <a:ext cx="2144371" cy="2144371"/>
            </a:xfrm>
            <a:prstGeom prst="rect">
              <a:avLst/>
            </a:prstGeom>
          </p:spPr>
        </p:pic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39C4D3AC-A1EE-E131-28D5-4B97FA5C645B}"/>
              </a:ext>
            </a:extLst>
          </p:cNvPr>
          <p:cNvGrpSpPr/>
          <p:nvPr/>
        </p:nvGrpSpPr>
        <p:grpSpPr>
          <a:xfrm>
            <a:off x="1557932" y="4287537"/>
            <a:ext cx="1161159" cy="1126013"/>
            <a:chOff x="7747716" y="-2678699"/>
            <a:chExt cx="2525815" cy="2449365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FAF43743-4659-DAB5-59A3-201F70AB9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402759">
              <a:off x="7747716" y="-2139512"/>
              <a:ext cx="1910178" cy="1910178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0830AA83-6F74-B0DB-B463-3C041B44D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402759">
              <a:off x="8129160" y="-2678699"/>
              <a:ext cx="2144371" cy="2144371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1F0757F6-13AE-6FBD-0B9D-09A189D9B6A9}"/>
              </a:ext>
            </a:extLst>
          </p:cNvPr>
          <p:cNvGrpSpPr/>
          <p:nvPr/>
        </p:nvGrpSpPr>
        <p:grpSpPr>
          <a:xfrm>
            <a:off x="1557368" y="4284860"/>
            <a:ext cx="1161159" cy="1126013"/>
            <a:chOff x="7747716" y="-2678699"/>
            <a:chExt cx="2525815" cy="2449365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FE4EF7DC-33B5-8D6E-8AFE-F7E96D799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402759">
              <a:off x="7747716" y="-2139512"/>
              <a:ext cx="1910178" cy="1910178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7948D3BB-CF64-CCB4-0145-476E65FFA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402759">
              <a:off x="8129160" y="-2678699"/>
              <a:ext cx="2144371" cy="2144371"/>
            </a:xfrm>
            <a:prstGeom prst="rect">
              <a:avLst/>
            </a:prstGeom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9676C191-E189-0590-1B54-D217C769A9CA}"/>
              </a:ext>
            </a:extLst>
          </p:cNvPr>
          <p:cNvGrpSpPr/>
          <p:nvPr/>
        </p:nvGrpSpPr>
        <p:grpSpPr>
          <a:xfrm>
            <a:off x="460047" y="57434"/>
            <a:ext cx="2388632" cy="2954482"/>
            <a:chOff x="-348545" y="-5410740"/>
            <a:chExt cx="3253052" cy="4023677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8FBAEFA2-9C41-84E7-2ECF-F30DE78EC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alphaModFix amt="3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308501" y="-3796819"/>
              <a:ext cx="3213008" cy="2409756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FC5715EB-3308-B0D9-4E28-73D905040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alphaModFix amt="3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348545" y="-5410740"/>
              <a:ext cx="3213008" cy="3213008"/>
            </a:xfrm>
            <a:prstGeom prst="rect">
              <a:avLst/>
            </a:prstGeom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AB462723-C311-053E-30F1-A1E38B27A120}"/>
              </a:ext>
            </a:extLst>
          </p:cNvPr>
          <p:cNvGrpSpPr/>
          <p:nvPr/>
        </p:nvGrpSpPr>
        <p:grpSpPr>
          <a:xfrm>
            <a:off x="2364390" y="5481775"/>
            <a:ext cx="940287" cy="1163034"/>
            <a:chOff x="-348545" y="-5410740"/>
            <a:chExt cx="3253052" cy="4023677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A2FA70A9-22DF-D636-CE3C-8370C5E83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308501" y="-3796819"/>
              <a:ext cx="3213008" cy="2409756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E8E8E064-2529-2CED-1558-C5BDED07C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348545" y="-5410740"/>
              <a:ext cx="3213008" cy="3213008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D7155F2E-CABB-4D7A-E917-C9460296DE7D}"/>
              </a:ext>
            </a:extLst>
          </p:cNvPr>
          <p:cNvGrpSpPr/>
          <p:nvPr/>
        </p:nvGrpSpPr>
        <p:grpSpPr>
          <a:xfrm>
            <a:off x="2364187" y="5479382"/>
            <a:ext cx="940287" cy="1163034"/>
            <a:chOff x="-348545" y="-5410740"/>
            <a:chExt cx="3253052" cy="4023677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6E541A49-893B-8669-4DE7-D5796DF9F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308501" y="-3796819"/>
              <a:ext cx="3213008" cy="2409756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056E87AB-4898-EE44-5D42-1E3A39243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348545" y="-5410740"/>
              <a:ext cx="3213008" cy="32130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0490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0F792AD-37D0-41DD-B6D2-1244D7BFFA01}"/>
</file>

<file path=customXml/itemProps2.xml><?xml version="1.0" encoding="utf-8"?>
<ds:datastoreItem xmlns:ds="http://schemas.openxmlformats.org/officeDocument/2006/customXml" ds:itemID="{F85A46EE-D398-4256-8125-94003DA7E9EE}"/>
</file>

<file path=customXml/itemProps3.xml><?xml version="1.0" encoding="utf-8"?>
<ds:datastoreItem xmlns:ds="http://schemas.openxmlformats.org/officeDocument/2006/customXml" ds:itemID="{8D0DB187-D930-44A7-8805-9289D6D6DEDC}"/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12</cp:revision>
  <dcterms:created xsi:type="dcterms:W3CDTF">2024-08-11T09:55:40Z</dcterms:created>
  <dcterms:modified xsi:type="dcterms:W3CDTF">2025-07-29T22:00:36Z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