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13040" y="2550795"/>
            <a:ext cx="3747135" cy="374713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