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910FF7-D2D7-2001-84F8-0EC72315A918}" v="42" dt="2025-11-05T12:43:02.682"/>
    <p1510:client id="{95FF0486-D5D8-3A01-42AA-2B51AB3E04FC}" v="55" dt="2025-11-05T12:40:11.5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2238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3B910FF7-D2D7-2001-84F8-0EC72315A918}"/>
    <pc:docChg chg="modSld">
      <pc:chgData name="somovaasya3" userId="S::somovaasya3_gmail.com#ext#@slideedu.onmicrosoft.com::05b36399-d501-4a7b-87fd-615099445ab5" providerId="AD" clId="Web-{3B910FF7-D2D7-2001-84F8-0EC72315A918}" dt="2025-11-05T12:43:02.682" v="41" actId="1076"/>
      <pc:docMkLst>
        <pc:docMk/>
      </pc:docMkLst>
      <pc:sldChg chg="delSp modSp">
        <pc:chgData name="somovaasya3" userId="S::somovaasya3_gmail.com#ext#@slideedu.onmicrosoft.com::05b36399-d501-4a7b-87fd-615099445ab5" providerId="AD" clId="Web-{3B910FF7-D2D7-2001-84F8-0EC72315A918}" dt="2025-11-05T12:43:02.682" v="41" actId="1076"/>
        <pc:sldMkLst>
          <pc:docMk/>
          <pc:sldMk cId="1347589339" sldId="256"/>
        </pc:sldMkLst>
        <pc:picChg chg="mod">
          <ac:chgData name="somovaasya3" userId="S::somovaasya3_gmail.com#ext#@slideedu.onmicrosoft.com::05b36399-d501-4a7b-87fd-615099445ab5" providerId="AD" clId="Web-{3B910FF7-D2D7-2001-84F8-0EC72315A918}" dt="2025-11-05T12:43:02.682" v="41" actId="1076"/>
          <ac:picMkLst>
            <pc:docMk/>
            <pc:sldMk cId="1347589339" sldId="256"/>
            <ac:picMk id="7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3B910FF7-D2D7-2001-84F8-0EC72315A918}" dt="2025-11-05T12:42:54.292" v="37" actId="1076"/>
          <ac:picMkLst>
            <pc:docMk/>
            <pc:sldMk cId="1347589339" sldId="256"/>
            <ac:picMk id="11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3B910FF7-D2D7-2001-84F8-0EC72315A918}" dt="2025-11-05T12:42:50.495" v="35" actId="1076"/>
          <ac:picMkLst>
            <pc:docMk/>
            <pc:sldMk cId="1347589339" sldId="256"/>
            <ac:picMk id="18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3B910FF7-D2D7-2001-84F8-0EC72315A918}" dt="2025-11-05T12:42:48.354" v="34" actId="1076"/>
          <ac:picMkLst>
            <pc:docMk/>
            <pc:sldMk cId="1347589339" sldId="256"/>
            <ac:picMk id="19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3B910FF7-D2D7-2001-84F8-0EC72315A918}" dt="2025-11-05T12:42:28.838" v="28" actId="1076"/>
          <ac:picMkLst>
            <pc:docMk/>
            <pc:sldMk cId="1347589339" sldId="256"/>
            <ac:picMk id="21" creationId="{164B5766-841D-BDA6-3297-1740F5354C78}"/>
          </ac:picMkLst>
        </pc:picChg>
        <pc:picChg chg="mod">
          <ac:chgData name="somovaasya3" userId="S::somovaasya3_gmail.com#ext#@slideedu.onmicrosoft.com::05b36399-d501-4a7b-87fd-615099445ab5" providerId="AD" clId="Web-{3B910FF7-D2D7-2001-84F8-0EC72315A918}" dt="2025-11-05T12:42:38.276" v="32" actId="1076"/>
          <ac:picMkLst>
            <pc:docMk/>
            <pc:sldMk cId="1347589339" sldId="256"/>
            <ac:picMk id="30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3B910FF7-D2D7-2001-84F8-0EC72315A918}" dt="2025-11-05T12:42:52.479" v="36" actId="1076"/>
          <ac:picMkLst>
            <pc:docMk/>
            <pc:sldMk cId="1347589339" sldId="256"/>
            <ac:picMk id="34" creationId="{00000000-0000-0000-0000-000000000000}"/>
          </ac:picMkLst>
        </pc:picChg>
        <pc:picChg chg="del mod">
          <ac:chgData name="somovaasya3" userId="S::somovaasya3_gmail.com#ext#@slideedu.onmicrosoft.com::05b36399-d501-4a7b-87fd-615099445ab5" providerId="AD" clId="Web-{3B910FF7-D2D7-2001-84F8-0EC72315A918}" dt="2025-11-05T12:42:22.056" v="26"/>
          <ac:picMkLst>
            <pc:docMk/>
            <pc:sldMk cId="1347589339" sldId="256"/>
            <ac:picMk id="37" creationId="{D1973F6A-AC98-2341-3A9D-4DD9375169C5}"/>
          </ac:picMkLst>
        </pc:picChg>
        <pc:picChg chg="mod">
          <ac:chgData name="somovaasya3" userId="S::somovaasya3_gmail.com#ext#@slideedu.onmicrosoft.com::05b36399-d501-4a7b-87fd-615099445ab5" providerId="AD" clId="Web-{3B910FF7-D2D7-2001-84F8-0EC72315A918}" dt="2025-11-05T12:42:40.494" v="33" actId="1076"/>
          <ac:picMkLst>
            <pc:docMk/>
            <pc:sldMk cId="1347589339" sldId="256"/>
            <ac:picMk id="38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3B910FF7-D2D7-2001-84F8-0EC72315A918}" dt="2025-11-05T12:42:59.385" v="39" actId="1076"/>
          <ac:picMkLst>
            <pc:docMk/>
            <pc:sldMk cId="1347589339" sldId="256"/>
            <ac:picMk id="42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3B910FF7-D2D7-2001-84F8-0EC72315A918}" dt="2025-11-05T12:42:05.056" v="12" actId="1076"/>
          <ac:picMkLst>
            <pc:docMk/>
            <pc:sldMk cId="1347589339" sldId="256"/>
            <ac:picMk id="43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3B910FF7-D2D7-2001-84F8-0EC72315A918}" dt="2025-11-05T12:42:36.260" v="31" actId="1076"/>
          <ac:picMkLst>
            <pc:docMk/>
            <pc:sldMk cId="1347589339" sldId="256"/>
            <ac:picMk id="47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3B910FF7-D2D7-2001-84F8-0EC72315A918}" dt="2025-11-05T12:42:56.823" v="38" actId="1076"/>
          <ac:picMkLst>
            <pc:docMk/>
            <pc:sldMk cId="1347589339" sldId="256"/>
            <ac:picMk id="52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3B910FF7-D2D7-2001-84F8-0EC72315A918}" dt="2025-11-05T12:42:34.463" v="30" actId="1076"/>
          <ac:picMkLst>
            <pc:docMk/>
            <pc:sldMk cId="1347589339" sldId="256"/>
            <ac:picMk id="55" creationId="{00000000-0000-0000-0000-000000000000}"/>
          </ac:picMkLst>
        </pc:picChg>
      </pc:sldChg>
    </pc:docChg>
  </pc:docChgLst>
  <pc:docChgLst>
    <pc:chgData name="somovaasya3" userId="S::somovaasya3_gmail.com#ext#@slideedu.onmicrosoft.com::05b36399-d501-4a7b-87fd-615099445ab5" providerId="AD" clId="Web-{95FF0486-D5D8-3A01-42AA-2B51AB3E04FC}"/>
    <pc:docChg chg="modSld">
      <pc:chgData name="somovaasya3" userId="S::somovaasya3_gmail.com#ext#@slideedu.onmicrosoft.com::05b36399-d501-4a7b-87fd-615099445ab5" providerId="AD" clId="Web-{95FF0486-D5D8-3A01-42AA-2B51AB3E04FC}" dt="2025-11-05T12:40:11.544" v="51" actId="1076"/>
      <pc:docMkLst>
        <pc:docMk/>
      </pc:docMkLst>
      <pc:sldChg chg="delSp modSp delAnim">
        <pc:chgData name="somovaasya3" userId="S::somovaasya3_gmail.com#ext#@slideedu.onmicrosoft.com::05b36399-d501-4a7b-87fd-615099445ab5" providerId="AD" clId="Web-{95FF0486-D5D8-3A01-42AA-2B51AB3E04FC}" dt="2025-11-05T12:40:11.544" v="51" actId="1076"/>
        <pc:sldMkLst>
          <pc:docMk/>
          <pc:sldMk cId="1347589339" sldId="256"/>
        </pc:sldMkLst>
        <pc:grpChg chg="del mod">
          <ac:chgData name="somovaasya3" userId="S::somovaasya3_gmail.com#ext#@slideedu.onmicrosoft.com::05b36399-d501-4a7b-87fd-615099445ab5" providerId="AD" clId="Web-{95FF0486-D5D8-3A01-42AA-2B51AB3E04FC}" dt="2025-11-05T12:29:30.287" v="22"/>
          <ac:grpSpMkLst>
            <pc:docMk/>
            <pc:sldMk cId="1347589339" sldId="256"/>
            <ac:grpSpMk id="46" creationId="{8763532B-BA54-D5FF-AF9C-6EE3CFB51538}"/>
          </ac:grpSpMkLst>
        </pc:grpChg>
        <pc:picChg chg="mod">
          <ac:chgData name="somovaasya3" userId="S::somovaasya3_gmail.com#ext#@slideedu.onmicrosoft.com::05b36399-d501-4a7b-87fd-615099445ab5" providerId="AD" clId="Web-{95FF0486-D5D8-3A01-42AA-2B51AB3E04FC}" dt="2025-11-05T12:40:11.544" v="51" actId="1076"/>
          <ac:picMkLst>
            <pc:docMk/>
            <pc:sldMk cId="1347589339" sldId="256"/>
            <ac:picMk id="7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95FF0486-D5D8-3A01-42AA-2B51AB3E04FC}" dt="2025-11-05T12:39:46.699" v="43" actId="1076"/>
          <ac:picMkLst>
            <pc:docMk/>
            <pc:sldMk cId="1347589339" sldId="256"/>
            <ac:picMk id="11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95FF0486-D5D8-3A01-42AA-2B51AB3E04FC}" dt="2025-11-05T12:39:44.746" v="42" actId="1076"/>
          <ac:picMkLst>
            <pc:docMk/>
            <pc:sldMk cId="1347589339" sldId="256"/>
            <ac:picMk id="18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95FF0486-D5D8-3A01-42AA-2B51AB3E04FC}" dt="2025-11-05T12:39:43.230" v="41" actId="1076"/>
          <ac:picMkLst>
            <pc:docMk/>
            <pc:sldMk cId="1347589339" sldId="256"/>
            <ac:picMk id="19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95FF0486-D5D8-3A01-42AA-2B51AB3E04FC}" dt="2025-11-05T12:39:21.995" v="34" actId="1076"/>
          <ac:picMkLst>
            <pc:docMk/>
            <pc:sldMk cId="1347589339" sldId="256"/>
            <ac:picMk id="21" creationId="{164B5766-841D-BDA6-3297-1740F5354C78}"/>
          </ac:picMkLst>
        </pc:picChg>
        <pc:picChg chg="del topLvl">
          <ac:chgData name="somovaasya3" userId="S::somovaasya3_gmail.com#ext#@slideedu.onmicrosoft.com::05b36399-d501-4a7b-87fd-615099445ab5" providerId="AD" clId="Web-{95FF0486-D5D8-3A01-42AA-2B51AB3E04FC}" dt="2025-11-05T12:29:30.287" v="22"/>
          <ac:picMkLst>
            <pc:docMk/>
            <pc:sldMk cId="1347589339" sldId="256"/>
            <ac:picMk id="25" creationId="{5530FE26-7512-EB7F-626B-6C95B7F4FBC0}"/>
          </ac:picMkLst>
        </pc:picChg>
        <pc:picChg chg="mod">
          <ac:chgData name="somovaasya3" userId="S::somovaasya3_gmail.com#ext#@slideedu.onmicrosoft.com::05b36399-d501-4a7b-87fd-615099445ab5" providerId="AD" clId="Web-{95FF0486-D5D8-3A01-42AA-2B51AB3E04FC}" dt="2025-11-05T12:39:57.981" v="47" actId="1076"/>
          <ac:picMkLst>
            <pc:docMk/>
            <pc:sldMk cId="1347589339" sldId="256"/>
            <ac:picMk id="27" creationId="{D07DA745-E1BA-FDF5-61CE-6B854308FC38}"/>
          </ac:picMkLst>
        </pc:picChg>
        <pc:picChg chg="mod">
          <ac:chgData name="somovaasya3" userId="S::somovaasya3_gmail.com#ext#@slideedu.onmicrosoft.com::05b36399-d501-4a7b-87fd-615099445ab5" providerId="AD" clId="Web-{95FF0486-D5D8-3A01-42AA-2B51AB3E04FC}" dt="2025-11-05T12:39:41.465" v="40" actId="1076"/>
          <ac:picMkLst>
            <pc:docMk/>
            <pc:sldMk cId="1347589339" sldId="256"/>
            <ac:picMk id="30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95FF0486-D5D8-3A01-42AA-2B51AB3E04FC}" dt="2025-11-05T12:40:08.903" v="50" actId="1076"/>
          <ac:picMkLst>
            <pc:docMk/>
            <pc:sldMk cId="1347589339" sldId="256"/>
            <ac:picMk id="33" creationId="{D7B5F07C-8C48-C07F-9E8C-E2177C0537E9}"/>
          </ac:picMkLst>
        </pc:picChg>
        <pc:picChg chg="mod">
          <ac:chgData name="somovaasya3" userId="S::somovaasya3_gmail.com#ext#@slideedu.onmicrosoft.com::05b36399-d501-4a7b-87fd-615099445ab5" providerId="AD" clId="Web-{95FF0486-D5D8-3A01-42AA-2B51AB3E04FC}" dt="2025-11-05T12:39:38.902" v="39" actId="1076"/>
          <ac:picMkLst>
            <pc:docMk/>
            <pc:sldMk cId="1347589339" sldId="256"/>
            <ac:picMk id="34" creationId="{00000000-0000-0000-0000-000000000000}"/>
          </ac:picMkLst>
        </pc:picChg>
        <pc:picChg chg="mod topLvl">
          <ac:chgData name="somovaasya3" userId="S::somovaasya3_gmail.com#ext#@slideedu.onmicrosoft.com::05b36399-d501-4a7b-87fd-615099445ab5" providerId="AD" clId="Web-{95FF0486-D5D8-3A01-42AA-2B51AB3E04FC}" dt="2025-11-05T12:40:05.840" v="49" actId="1076"/>
          <ac:picMkLst>
            <pc:docMk/>
            <pc:sldMk cId="1347589339" sldId="256"/>
            <ac:picMk id="37" creationId="{D1973F6A-AC98-2341-3A9D-4DD9375169C5}"/>
          </ac:picMkLst>
        </pc:picChg>
        <pc:picChg chg="mod">
          <ac:chgData name="somovaasya3" userId="S::somovaasya3_gmail.com#ext#@slideedu.onmicrosoft.com::05b36399-d501-4a7b-87fd-615099445ab5" providerId="AD" clId="Web-{95FF0486-D5D8-3A01-42AA-2B51AB3E04FC}" dt="2025-11-05T12:39:37.261" v="38" actId="1076"/>
          <ac:picMkLst>
            <pc:docMk/>
            <pc:sldMk cId="1347589339" sldId="256"/>
            <ac:picMk id="38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95FF0486-D5D8-3A01-42AA-2B51AB3E04FC}" dt="2025-11-05T12:39:29.496" v="36" actId="1076"/>
          <ac:picMkLst>
            <pc:docMk/>
            <pc:sldMk cId="1347589339" sldId="256"/>
            <ac:picMk id="42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95FF0486-D5D8-3A01-42AA-2B51AB3E04FC}" dt="2025-11-05T12:39:52.137" v="45" actId="1076"/>
          <ac:picMkLst>
            <pc:docMk/>
            <pc:sldMk cId="1347589339" sldId="256"/>
            <ac:picMk id="43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95FF0486-D5D8-3A01-42AA-2B51AB3E04FC}" dt="2025-11-05T12:39:25.964" v="35" actId="1076"/>
          <ac:picMkLst>
            <pc:docMk/>
            <pc:sldMk cId="1347589339" sldId="256"/>
            <ac:picMk id="47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95FF0486-D5D8-3A01-42AA-2B51AB3E04FC}" dt="2025-11-05T12:40:01.887" v="48" actId="1076"/>
          <ac:picMkLst>
            <pc:docMk/>
            <pc:sldMk cId="1347589339" sldId="256"/>
            <ac:picMk id="48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95FF0486-D5D8-3A01-42AA-2B51AB3E04FC}" dt="2025-11-05T12:39:55.184" v="46" actId="1076"/>
          <ac:picMkLst>
            <pc:docMk/>
            <pc:sldMk cId="1347589339" sldId="256"/>
            <ac:picMk id="52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95FF0486-D5D8-3A01-42AA-2B51AB3E04FC}" dt="2025-11-05T12:39:34.996" v="37" actId="1076"/>
          <ac:picMkLst>
            <pc:docMk/>
            <pc:sldMk cId="1347589339" sldId="256"/>
            <ac:picMk id="55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95FF0486-D5D8-3A01-42AA-2B51AB3E04FC}" dt="2025-11-05T12:39:48.449" v="44" actId="1076"/>
          <ac:picMkLst>
            <pc:docMk/>
            <pc:sldMk cId="1347589339" sldId="256"/>
            <ac:picMk id="56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22138-C0E4-49C9-8328-F513CCBA93A7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0EEB1-6B39-4591-BCE5-8B848D549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954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22138-C0E4-49C9-8328-F513CCBA93A7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0EEB1-6B39-4591-BCE5-8B848D549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006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22138-C0E4-49C9-8328-F513CCBA93A7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0EEB1-6B39-4591-BCE5-8B848D549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355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22138-C0E4-49C9-8328-F513CCBA93A7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0EEB1-6B39-4591-BCE5-8B848D549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677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22138-C0E4-49C9-8328-F513CCBA93A7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0EEB1-6B39-4591-BCE5-8B848D549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579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22138-C0E4-49C9-8328-F513CCBA93A7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0EEB1-6B39-4591-BCE5-8B848D549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175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22138-C0E4-49C9-8328-F513CCBA93A7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0EEB1-6B39-4591-BCE5-8B848D549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586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22138-C0E4-49C9-8328-F513CCBA93A7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0EEB1-6B39-4591-BCE5-8B848D549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295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22138-C0E4-49C9-8328-F513CCBA93A7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0EEB1-6B39-4591-BCE5-8B848D549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690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22138-C0E4-49C9-8328-F513CCBA93A7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0EEB1-6B39-4591-BCE5-8B848D549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266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22138-C0E4-49C9-8328-F513CCBA93A7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0EEB1-6B39-4591-BCE5-8B848D549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561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822138-C0E4-49C9-8328-F513CCBA93A7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0EEB1-6B39-4591-BCE5-8B848D549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167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36" y="0"/>
            <a:ext cx="12207035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587"/>
            <a:ext cx="1030758" cy="10435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903" y="3696113"/>
            <a:ext cx="2667524" cy="2667524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8631384" y="3502508"/>
            <a:ext cx="3187601" cy="2750423"/>
            <a:chOff x="1775741" y="1253613"/>
            <a:chExt cx="3636917" cy="3193028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1775741" y="1253613"/>
              <a:ext cx="3636917" cy="3193028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20" t="7955" r="13557" b="15836"/>
            <a:stretch/>
          </p:blipFill>
          <p:spPr>
            <a:xfrm>
              <a:off x="2081085" y="1416897"/>
              <a:ext cx="3009268" cy="2834813"/>
            </a:xfrm>
            <a:prstGeom prst="rect">
              <a:avLst/>
            </a:prstGeom>
          </p:spPr>
        </p:pic>
      </p:grpSp>
      <p:grpSp>
        <p:nvGrpSpPr>
          <p:cNvPr id="15" name="Группа 14"/>
          <p:cNvGrpSpPr/>
          <p:nvPr/>
        </p:nvGrpSpPr>
        <p:grpSpPr>
          <a:xfrm>
            <a:off x="373015" y="3509963"/>
            <a:ext cx="3187601" cy="2750423"/>
            <a:chOff x="1793775" y="1939953"/>
            <a:chExt cx="3187601" cy="2750423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1793775" y="1939953"/>
              <a:ext cx="3187601" cy="2750423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485" y="1939953"/>
              <a:ext cx="2920180" cy="2750423"/>
            </a:xfrm>
            <a:prstGeom prst="rect">
              <a:avLst/>
            </a:prstGeom>
          </p:spPr>
        </p:pic>
      </p:grpSp>
      <p:sp>
        <p:nvSpPr>
          <p:cNvPr id="16" name="Овал 15"/>
          <p:cNvSpPr/>
          <p:nvPr/>
        </p:nvSpPr>
        <p:spPr>
          <a:xfrm>
            <a:off x="4498259" y="358338"/>
            <a:ext cx="3126658" cy="2843412"/>
          </a:xfrm>
          <a:prstGeom prst="ellipse">
            <a:avLst/>
          </a:prstGeom>
          <a:solidFill>
            <a:schemeClr val="lt1">
              <a:alpha val="85000"/>
            </a:schemeClr>
          </a:solidFill>
          <a:ln>
            <a:noFill/>
          </a:ln>
          <a:effectLst>
            <a:glow>
              <a:schemeClr val="accent1">
                <a:alpha val="85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767" y="904535"/>
            <a:ext cx="2012692" cy="2012692"/>
          </a:xfrm>
          <a:prstGeom prst="rect">
            <a:avLst/>
          </a:prstGeom>
          <a:effectLst>
            <a:glow rad="101600">
              <a:schemeClr val="bg1">
                <a:alpha val="96000"/>
              </a:schemeClr>
            </a:glo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90" y="1002605"/>
            <a:ext cx="1722247" cy="1717313"/>
          </a:xfrm>
          <a:prstGeom prst="rect">
            <a:avLst/>
          </a:prstGeom>
          <a:effectLst>
            <a:glow rad="228600">
              <a:schemeClr val="bg1"/>
            </a:glo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79" b="9180"/>
          <a:stretch/>
        </p:blipFill>
        <p:spPr>
          <a:xfrm flipH="1">
            <a:off x="5204089" y="668570"/>
            <a:ext cx="1889636" cy="2133979"/>
          </a:xfrm>
          <a:prstGeom prst="rect">
            <a:avLst/>
          </a:prstGeom>
          <a:effectLst>
            <a:glow rad="127000">
              <a:schemeClr val="bg1">
                <a:alpha val="97000"/>
              </a:schemeClr>
            </a:glow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767" y="925414"/>
            <a:ext cx="1894372" cy="1871693"/>
          </a:xfrm>
          <a:prstGeom prst="rect">
            <a:avLst/>
          </a:prstGeom>
          <a:effectLst>
            <a:glow rad="101600">
              <a:schemeClr val="bg1">
                <a:alpha val="95000"/>
              </a:schemeClr>
            </a:glo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87575" y="809015"/>
            <a:ext cx="2008718" cy="2078916"/>
          </a:xfrm>
          <a:prstGeom prst="rect">
            <a:avLst/>
          </a:prstGeom>
          <a:effectLst>
            <a:glow rad="203200">
              <a:schemeClr val="bg1"/>
            </a:glow>
          </a:effectLst>
        </p:spPr>
      </p:pic>
      <p:pic>
        <p:nvPicPr>
          <p:cNvPr id="23" name="Рисунок 22" descr="Изображение выглядит как дерево, растение, хвойные, бонсай&#10;&#10;Автоматически созданное описание">
            <a:extLst>
              <a:ext uri="{FF2B5EF4-FFF2-40B4-BE49-F238E27FC236}">
                <a16:creationId xmlns:a16="http://schemas.microsoft.com/office/drawing/2014/main" id="{4C626CEB-353B-B31B-127B-7B9D245647E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658" y="452465"/>
            <a:ext cx="2616497" cy="2616497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764" y="711892"/>
            <a:ext cx="2225648" cy="2225648"/>
          </a:xfrm>
          <a:prstGeom prst="rect">
            <a:avLst/>
          </a:prstGeom>
          <a:effectLst>
            <a:glow rad="177800">
              <a:schemeClr val="bg1">
                <a:alpha val="99000"/>
              </a:schemeClr>
            </a:glo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932" y="1037846"/>
            <a:ext cx="1675404" cy="1621533"/>
          </a:xfrm>
          <a:prstGeom prst="rect">
            <a:avLst/>
          </a:prstGeom>
          <a:effectLst>
            <a:glow rad="139700">
              <a:schemeClr val="bg1">
                <a:alpha val="95000"/>
              </a:schemeClr>
            </a:glow>
          </a:effectLst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44" y="899314"/>
            <a:ext cx="2225674" cy="2225674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018" y="1068497"/>
            <a:ext cx="2684872" cy="180648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7" name="Рисунок 26" descr="Изображение выглядит как млекопитающее, Фигурка животного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07DA745-E1BA-FDF5-61CE-6B854308FC3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149" y="678514"/>
            <a:ext cx="2207552" cy="2207552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732" y="373044"/>
            <a:ext cx="2371924" cy="237192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3" name="Рисунок 32" descr="A group of colorful markers&#10;&#10;AI-generated content may be incorrect.">
            <a:extLst>
              <a:ext uri="{FF2B5EF4-FFF2-40B4-BE49-F238E27FC236}">
                <a16:creationId xmlns:a16="http://schemas.microsoft.com/office/drawing/2014/main" id="{D7B5F07C-8C48-C07F-9E8C-E2177C0537E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78862" y="849946"/>
            <a:ext cx="1339756" cy="2138503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7129" y="474149"/>
            <a:ext cx="2173281" cy="2173281"/>
          </a:xfrm>
          <a:prstGeom prst="rect">
            <a:avLst/>
          </a:prstGeom>
          <a:effectLst>
            <a:glow rad="165100">
              <a:schemeClr val="bg1">
                <a:alpha val="99000"/>
              </a:schemeClr>
            </a:glow>
          </a:effectLst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729" y="773282"/>
            <a:ext cx="1887251" cy="1866323"/>
          </a:xfrm>
          <a:prstGeom prst="rect">
            <a:avLst/>
          </a:prstGeom>
          <a:effectLst>
            <a:glow rad="215900">
              <a:schemeClr val="bg1"/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387" y="754449"/>
            <a:ext cx="1816462" cy="1830355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109" y="829972"/>
            <a:ext cx="2272150" cy="227215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603" y="966560"/>
            <a:ext cx="1799617" cy="1799617"/>
          </a:xfrm>
          <a:prstGeom prst="rect">
            <a:avLst/>
          </a:prstGeom>
          <a:effectLst>
            <a:glow rad="165100">
              <a:schemeClr val="bg1"/>
            </a:glo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623" y="26211"/>
            <a:ext cx="2613763" cy="2613763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562" y="963289"/>
            <a:ext cx="2108100" cy="21081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743" y="356915"/>
            <a:ext cx="2502808" cy="2502808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526" y="669548"/>
            <a:ext cx="2311316" cy="231131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782" y="633998"/>
            <a:ext cx="2190828" cy="246709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1" name="Рисунок 20" descr="A sticker of a shopping cart&#10;&#10;AI-generated content may be incorrect.">
            <a:extLst>
              <a:ext uri="{FF2B5EF4-FFF2-40B4-BE49-F238E27FC236}">
                <a16:creationId xmlns:a16="http://schemas.microsoft.com/office/drawing/2014/main" id="{164B5766-841D-BDA6-3297-1740F5354C7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207269" y="708549"/>
            <a:ext cx="1975511" cy="1874657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492" y="623652"/>
            <a:ext cx="2225674" cy="2225674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314" y="308205"/>
            <a:ext cx="2604045" cy="260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8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0.34467 0.44468 " pathEditMode="relative" rAng="0" ptsTypes="AA">
                                      <p:cBhvr>
                                        <p:cTn id="17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27" y="2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7.40741E-7 L -0.33881 0.47847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40" y="2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0.33308 0.43704 " pathEditMode="relative" rAng="0" ptsTypes="AA">
                                      <p:cBhvr>
                                        <p:cTn id="52" dur="2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54" y="2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-0.33269 0.45278 " pathEditMode="relative" rAng="0" ptsTypes="AA">
                                      <p:cBhvr>
                                        <p:cTn id="69" dur="2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41" y="2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96296E-6 L -0.33516 0.45 " pathEditMode="relative" rAng="0" ptsTypes="AA">
                                      <p:cBhvr>
                                        <p:cTn id="79" dur="2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58" y="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0.34466 0.45996 " pathEditMode="relative" rAng="0" ptsTypes="AA">
                                      <p:cBhvr>
                                        <p:cTn id="96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27" y="2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75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-0.33737 0.45301 " pathEditMode="relative" rAng="0" ptsTypes="AA">
                                      <p:cBhvr>
                                        <p:cTn id="113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5" y="2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5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0.33203 0.44328 " pathEditMode="relative" rAng="0" ptsTypes="AA">
                                      <p:cBhvr>
                                        <p:cTn id="130" dur="2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2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0"/>
                            </p:stCondLst>
                            <p:childTnLst>
                              <p:par>
                                <p:cTn id="1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000"/>
                            </p:stCondLst>
                            <p:childTnLst>
                              <p:par>
                                <p:cTn id="1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"/>
                            </p:stCondLst>
                            <p:childTnLst>
                              <p:par>
                                <p:cTn id="1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-0.34114 0.44838 " pathEditMode="relative" rAng="0" ptsTypes="AA">
                                      <p:cBhvr>
                                        <p:cTn id="147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57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500"/>
                            </p:stCondLst>
                            <p:childTnLst>
                              <p:par>
                                <p:cTn id="1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000"/>
                            </p:stCondLst>
                            <p:childTnLst>
                              <p:par>
                                <p:cTn id="1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750"/>
                            </p:stCondLst>
                            <p:childTnLst>
                              <p:par>
                                <p:cTn id="1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81481E-6 L -0.33125 0.44792 " pathEditMode="relative" rAng="0" ptsTypes="AA">
                                      <p:cBhvr>
                                        <p:cTn id="164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000"/>
                            </p:stCondLst>
                            <p:childTnLst>
                              <p:par>
                                <p:cTn id="1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750"/>
                            </p:stCondLst>
                            <p:childTnLst>
                              <p:par>
                                <p:cTn id="1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-0.33282 0.47362 " pathEditMode="relative" rAng="0" ptsTypes="AA">
                                      <p:cBhvr>
                                        <p:cTn id="181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41" y="2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500"/>
                            </p:stCondLst>
                            <p:childTnLst>
                              <p:par>
                                <p:cTn id="1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000"/>
                            </p:stCondLst>
                            <p:childTnLst>
                              <p:par>
                                <p:cTn id="1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750"/>
                            </p:stCondLst>
                            <p:childTnLst>
                              <p:par>
                                <p:cTn id="1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0.33437 0.43634 " pathEditMode="relative" rAng="0" ptsTypes="AA">
                                      <p:cBhvr>
                                        <p:cTn id="198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19" y="2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3000"/>
                            </p:stCondLst>
                            <p:childTnLst>
                              <p:par>
                                <p:cTn id="2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750"/>
                            </p:stCondLst>
                            <p:childTnLst>
                              <p:par>
                                <p:cTn id="2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33268 0.44167 " pathEditMode="relative" rAng="0" ptsTypes="AA">
                                      <p:cBhvr>
                                        <p:cTn id="215" dur="2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41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500"/>
                            </p:stCondLst>
                            <p:childTnLst>
                              <p:par>
                                <p:cTn id="2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0440567-E08E-403A-B37D-5C5CE98EDDEF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A60A76B7-9B82-4652-ACEB-BA5744204F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D4A97A1-77F1-45AA-BC0E-C876CA2D648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Администратор</cp:lastModifiedBy>
  <cp:revision>52</cp:revision>
  <dcterms:created xsi:type="dcterms:W3CDTF">2024-08-15T18:51:52Z</dcterms:created>
  <dcterms:modified xsi:type="dcterms:W3CDTF">2025-11-05T12:43:05Z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