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115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audio" Target="../media/audio1.wav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Маша шьет"/>
          <p:cNvGrpSpPr/>
          <p:nvPr/>
        </p:nvGrpSpPr>
        <p:grpSpPr>
          <a:xfrm>
            <a:off x="3306080" y="1012050"/>
            <a:ext cx="4714794" cy="4491537"/>
            <a:chOff x="3035816" y="701458"/>
            <a:chExt cx="4714794" cy="4491537"/>
          </a:xfrm>
        </p:grpSpPr>
        <p:sp>
          <p:nvSpPr>
            <p:cNvPr id="80" name="TextBox 79"/>
            <p:cNvSpPr txBox="1"/>
            <p:nvPr/>
          </p:nvSpPr>
          <p:spPr>
            <a:xfrm>
              <a:off x="3035816" y="701458"/>
              <a:ext cx="47147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Маша шьёт штанишки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Плюшевому мишке.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плюшевого мишки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Будут новые штанишки.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0263">
              <a:off x="3046856" y="3233256"/>
              <a:ext cx="1835134" cy="1835134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656" y="2450564"/>
              <a:ext cx="2742431" cy="2742431"/>
            </a:xfrm>
            <a:prstGeom prst="rect">
              <a:avLst/>
            </a:prstGeom>
          </p:spPr>
        </p:pic>
      </p:grpSp>
      <p:grpSp>
        <p:nvGrpSpPr>
          <p:cNvPr id="91" name="Мишка Топтыжка"/>
          <p:cNvGrpSpPr/>
          <p:nvPr/>
        </p:nvGrpSpPr>
        <p:grpSpPr>
          <a:xfrm>
            <a:off x="3699806" y="848392"/>
            <a:ext cx="4738753" cy="4723640"/>
            <a:chOff x="3315710" y="700403"/>
            <a:chExt cx="4738753" cy="4723640"/>
          </a:xfrm>
        </p:grpSpPr>
        <p:sp>
          <p:nvSpPr>
            <p:cNvPr id="88" name="TextBox 87"/>
            <p:cNvSpPr txBox="1"/>
            <p:nvPr/>
          </p:nvSpPr>
          <p:spPr>
            <a:xfrm>
              <a:off x="3315710" y="700403"/>
              <a:ext cx="473875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Шумит на опушке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Мишка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Топтыжка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Шишка на макушке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бедного мишки.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473" y="2666965"/>
              <a:ext cx="2757078" cy="2757078"/>
            </a:xfrm>
            <a:prstGeom prst="rect">
              <a:avLst/>
            </a:prstGeom>
          </p:spPr>
        </p:pic>
      </p:grpSp>
      <p:grpSp>
        <p:nvGrpSpPr>
          <p:cNvPr id="71" name="котенок мышонок"/>
          <p:cNvGrpSpPr/>
          <p:nvPr/>
        </p:nvGrpSpPr>
        <p:grpSpPr>
          <a:xfrm>
            <a:off x="2918262" y="970174"/>
            <a:ext cx="5330224" cy="4323054"/>
            <a:chOff x="2783301" y="906073"/>
            <a:chExt cx="5228549" cy="4260693"/>
          </a:xfrm>
        </p:grpSpPr>
        <p:sp>
          <p:nvSpPr>
            <p:cNvPr id="62" name="TextBox 61"/>
            <p:cNvSpPr txBox="1"/>
            <p:nvPr/>
          </p:nvSpPr>
          <p:spPr>
            <a:xfrm>
              <a:off x="3203876" y="906073"/>
              <a:ext cx="48079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Маши котёнок Тимошка,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Миши мышонок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Тотошка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могут Тимошка с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Тотошкой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шуметь хотя бы немножко.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88042" y="3826798"/>
              <a:ext cx="1197681" cy="119768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301" y="2499213"/>
              <a:ext cx="2667553" cy="2667553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90" y="2623259"/>
              <a:ext cx="2419460" cy="2419460"/>
            </a:xfrm>
            <a:prstGeom prst="rect">
              <a:avLst/>
            </a:prstGeom>
          </p:spPr>
        </p:pic>
        <p:pic>
          <p:nvPicPr>
            <p:cNvPr id="70" name="Кошка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5260" y="3691912"/>
              <a:ext cx="1381274" cy="1381274"/>
            </a:xfrm>
            <a:prstGeom prst="rect">
              <a:avLst/>
            </a:prstGeom>
          </p:spPr>
        </p:pic>
      </p:grpSp>
      <p:grpSp>
        <p:nvGrpSpPr>
          <p:cNvPr id="79" name="Букашки"/>
          <p:cNvGrpSpPr/>
          <p:nvPr/>
        </p:nvGrpSpPr>
        <p:grpSpPr>
          <a:xfrm>
            <a:off x="3408265" y="1166557"/>
            <a:ext cx="4679146" cy="3355884"/>
            <a:chOff x="3125446" y="1179407"/>
            <a:chExt cx="4679146" cy="3355884"/>
          </a:xfrm>
        </p:grpSpPr>
        <p:sp>
          <p:nvSpPr>
            <p:cNvPr id="72" name="TextBox 71"/>
            <p:cNvSpPr txBox="1"/>
            <p:nvPr/>
          </p:nvSpPr>
          <p:spPr>
            <a:xfrm>
              <a:off x="3125446" y="1179407"/>
              <a:ext cx="46791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Две букашки на опушке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Отдыхают на подушке.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370" y="3203684"/>
              <a:ext cx="2779006" cy="1331607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2030">
              <a:off x="3907943" y="2374246"/>
              <a:ext cx="1370533" cy="1389104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190">
              <a:off x="5347754" y="2374247"/>
              <a:ext cx="1379730" cy="1389103"/>
            </a:xfrm>
            <a:prstGeom prst="rect">
              <a:avLst/>
            </a:prstGeom>
          </p:spPr>
        </p:pic>
      </p:grpSp>
      <p:pic>
        <p:nvPicPr>
          <p:cNvPr id="7" name="Персонаж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60" y="2093595"/>
            <a:ext cx="3557905" cy="3557905"/>
          </a:xfrm>
          <a:prstGeom prst="rect">
            <a:avLst/>
          </a:prstGeom>
        </p:spPr>
      </p:pic>
      <p:pic>
        <p:nvPicPr>
          <p:cNvPr id="38" name="Google Shape;84;p1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50150" y="1491797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 красный"/>
          <p:cNvSpPr/>
          <p:nvPr/>
        </p:nvSpPr>
        <p:spPr>
          <a:xfrm>
            <a:off x="509190" y="2442275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Черепаша"/>
          <p:cNvGrpSpPr/>
          <p:nvPr/>
        </p:nvGrpSpPr>
        <p:grpSpPr>
          <a:xfrm>
            <a:off x="3626826" y="999231"/>
            <a:ext cx="5560085" cy="4597411"/>
            <a:chOff x="-1277509" y="19976"/>
            <a:chExt cx="5560085" cy="4597411"/>
          </a:xfrm>
        </p:grpSpPr>
        <p:sp>
          <p:nvSpPr>
            <p:cNvPr id="5" name="Череашка"/>
            <p:cNvSpPr txBox="1"/>
            <p:nvPr/>
          </p:nvSpPr>
          <p:spPr>
            <a:xfrm>
              <a:off x="-1277509" y="19976"/>
              <a:ext cx="55600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Черепашка всех смешит,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Потому что не спешит.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 куда спешить тому,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Кто всегда в своём дому?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969" y="1734382"/>
              <a:ext cx="2883005" cy="2883005"/>
            </a:xfrm>
            <a:prstGeom prst="rect">
              <a:avLst/>
            </a:prstGeom>
          </p:spPr>
        </p:pic>
      </p:grp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73 0.55833 C 0.31263 0.5699 0.23828 0.525 0.23542 0.46087 C 0.23307 0.39189 0.30312 0.32847 0.39622 0.31689 C 0.48919 0.30532 0.55937 0.24282 0.55677 0.1743 C 0.55404 0.10879 0.47969 0.06481 0.38672 0.07523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16 0.18541 C 0.30313 0.18541 0.23985 0.12176 0.23985 0.04467 C 0.23985 -0.03542 0.30313 -0.09954 0.38516 -0.09954 C 0.46693 -0.09954 0.53047 -0.1632 0.53047 -0.24283 C 0.53047 -0.32037 0.46693 -0.38449 0.38516 -0.38449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58 -0.09653 C 0.3319 -0.09653 0.26615 -0.14352 0.26615 -0.20093 C 0.26615 -0.25995 0.3319 -0.30718 0.41758 -0.30718 C 0.50287 -0.30718 0.56914 -0.35417 0.56914 -0.4132 C 0.56914 -0.4706 0.50287 -0.51783 0.41758 -0.51783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Presentation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2024-05-10T15:15:00Z</dcterms:created>
  <dcterms:modified xsi:type="dcterms:W3CDTF">2024-07-05T16:50:15Z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