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377"/>
          <a:stretch>
            <a:fillRect/>
          </a:stretch>
        </p:blipFill>
        <p:spPr>
          <a:xfrm flipH="1">
            <a:off x="6550789" y="3356827"/>
            <a:ext cx="1886426" cy="1885696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139852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1348846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136345" y="3044279"/>
              <a:ext cx="110799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ИШ</a:t>
              </a: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159459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4621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1278650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139852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Е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6FFBC47-9F22-49D7-B76C-8800BD545A7D}"/>
</file>

<file path=customXml/itemProps2.xml><?xml version="1.0" encoding="utf-8"?>
<ds:datastoreItem xmlns:ds="http://schemas.openxmlformats.org/officeDocument/2006/customXml" ds:itemID="{499482BB-0F06-436E-823E-28D0403D414D}"/>
</file>

<file path=customXml/itemProps3.xml><?xml version="1.0" encoding="utf-8"?>
<ds:datastoreItem xmlns:ds="http://schemas.openxmlformats.org/officeDocument/2006/customXml" ds:itemID="{D948C87A-242E-43E1-A07C-4EA27F1766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2024-02-29T06:51:00Z</dcterms:created>
  <dcterms:modified xsi:type="dcterms:W3CDTF">2024-12-17T22:19:17Z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