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6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6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6" y="0"/>
            <a:ext cx="1220703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7"/>
            <a:ext cx="1030758" cy="1043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03" y="3696113"/>
            <a:ext cx="2667524" cy="266752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631384" y="3502508"/>
            <a:ext cx="3187601" cy="2750423"/>
            <a:chOff x="1775741" y="1253613"/>
            <a:chExt cx="3636917" cy="319302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75741" y="1253613"/>
              <a:ext cx="3636917" cy="319302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0" t="7955" r="13557" b="15836"/>
            <a:stretch/>
          </p:blipFill>
          <p:spPr>
            <a:xfrm>
              <a:off x="2081085" y="1416897"/>
              <a:ext cx="3009268" cy="283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73015" y="3509963"/>
            <a:ext cx="3187601" cy="2750423"/>
            <a:chOff x="1793775" y="1939953"/>
            <a:chExt cx="3187601" cy="2750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93775" y="1939953"/>
              <a:ext cx="3187601" cy="27504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485" y="1939953"/>
              <a:ext cx="2920180" cy="2750423"/>
            </a:xfrm>
            <a:prstGeom prst="rect">
              <a:avLst/>
            </a:prstGeom>
          </p:spPr>
        </p:pic>
      </p:grpSp>
      <p:sp>
        <p:nvSpPr>
          <p:cNvPr id="16" name="Овал 15"/>
          <p:cNvSpPr/>
          <p:nvPr/>
        </p:nvSpPr>
        <p:spPr>
          <a:xfrm>
            <a:off x="4498259" y="358338"/>
            <a:ext cx="3126658" cy="284341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accent1">
                <a:alpha val="8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04535"/>
            <a:ext cx="2012692" cy="2012692"/>
          </a:xfrm>
          <a:prstGeom prst="rect">
            <a:avLst/>
          </a:prstGeom>
          <a:effectLst>
            <a:glow rad="101600">
              <a:schemeClr val="bg1">
                <a:alpha val="96000"/>
              </a:schemeClr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90" y="1002605"/>
            <a:ext cx="1722247" cy="171731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9" b="9180"/>
          <a:stretch/>
        </p:blipFill>
        <p:spPr>
          <a:xfrm flipH="1">
            <a:off x="5204089" y="668570"/>
            <a:ext cx="1889636" cy="2133979"/>
          </a:xfrm>
          <a:prstGeom prst="rect">
            <a:avLst/>
          </a:prstGeom>
          <a:effectLst>
            <a:glow rad="127000">
              <a:schemeClr val="bg1">
                <a:alpha val="97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25414"/>
            <a:ext cx="1894372" cy="1871693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575" y="809015"/>
            <a:ext cx="2008718" cy="207891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4C626CEB-353B-B31B-127B-7B9D245647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58" y="452465"/>
            <a:ext cx="2616497" cy="26164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64" y="711892"/>
            <a:ext cx="2225648" cy="2225648"/>
          </a:xfrm>
          <a:prstGeom prst="rect">
            <a:avLst/>
          </a:prstGeom>
          <a:effectLst>
            <a:glow rad="177800">
              <a:schemeClr val="bg1">
                <a:alpha val="99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32" y="1037846"/>
            <a:ext cx="1675404" cy="1621533"/>
          </a:xfrm>
          <a:prstGeom prst="rect">
            <a:avLst/>
          </a:prstGeom>
          <a:effectLst>
            <a:glow rad="139700">
              <a:schemeClr val="bg1">
                <a:alpha val="95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44" y="899314"/>
            <a:ext cx="2225674" cy="222567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763532B-BA54-D5FF-AF9C-6EE3CFB51538}"/>
              </a:ext>
            </a:extLst>
          </p:cNvPr>
          <p:cNvGrpSpPr/>
          <p:nvPr/>
        </p:nvGrpSpPr>
        <p:grpSpPr>
          <a:xfrm>
            <a:off x="4364118" y="-91600"/>
            <a:ext cx="3520131" cy="3623004"/>
            <a:chOff x="4249319" y="-129499"/>
            <a:chExt cx="3520131" cy="3623004"/>
          </a:xfrm>
        </p:grpSpPr>
        <p:pic>
          <p:nvPicPr>
            <p:cNvPr id="25" name="Рисунок 24" descr="Изображение выглядит как зарисовка, рисунок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530FE26-7512-EB7F-626B-6C95B7F4F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19" y="-129499"/>
              <a:ext cx="2984810" cy="298481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арисовка, рисунок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1973F6A-AC98-2341-3A9D-4DD93751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640" y="508695"/>
              <a:ext cx="2984810" cy="2984810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83" y="945232"/>
            <a:ext cx="2684872" cy="18064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млекопитающее, Фигурка животного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07DA745-E1BA-FDF5-61CE-6B854308FC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43" y="745749"/>
            <a:ext cx="2207552" cy="220755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39" y="574751"/>
            <a:ext cx="2371924" cy="23719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D7B5F07C-8C48-C07F-9E8C-E2177C0537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67" y="312063"/>
            <a:ext cx="2833268" cy="2833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3012" y="776707"/>
            <a:ext cx="2173281" cy="2173281"/>
          </a:xfrm>
          <a:prstGeom prst="rect">
            <a:avLst/>
          </a:prstGeom>
          <a:effectLst>
            <a:glow rad="165100">
              <a:schemeClr val="bg1">
                <a:alpha val="99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76" y="829311"/>
            <a:ext cx="1887251" cy="1866323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69" y="866507"/>
            <a:ext cx="1816462" cy="183035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92" y="785148"/>
            <a:ext cx="2272150" cy="2272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86" y="910530"/>
            <a:ext cx="1799617" cy="1799617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6" y="295152"/>
            <a:ext cx="2613763" cy="261376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45" y="761584"/>
            <a:ext cx="2108100" cy="2108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84" y="670680"/>
            <a:ext cx="2502808" cy="2502808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67" y="579901"/>
            <a:ext cx="2311316" cy="23113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93" y="600380"/>
            <a:ext cx="2190828" cy="24670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4B5766-841D-BDA6-3297-1740F5354C7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4" y="24992"/>
            <a:ext cx="3521921" cy="352192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63" y="668475"/>
            <a:ext cx="2225674" cy="2225674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49" y="364234"/>
            <a:ext cx="2604045" cy="26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34467 0.44468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3881 0.47847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3308 0.43704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3269 0.45278 " pathEditMode="relative" rAng="0" ptsTypes="AA">
                                      <p:cBhvr>
                                        <p:cTn id="69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33516 0.45 " pathEditMode="relative" rAng="0" ptsTypes="AA">
                                      <p:cBhvr>
                                        <p:cTn id="86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34466 0.45996 " pathEditMode="relative" rAng="0" ptsTypes="AA">
                                      <p:cBhvr>
                                        <p:cTn id="103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33737 0.45301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3203 0.44328 " pathEditMode="relative" rAng="0" ptsTypes="AA">
                                      <p:cBhvr>
                                        <p:cTn id="137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34114 0.44838 " pathEditMode="relative" rAng="0" ptsTypes="AA">
                                      <p:cBhvr>
                                        <p:cTn id="15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33125 0.44792 " pathEditMode="relative" rAng="0" ptsTypes="AA">
                                      <p:cBhvr>
                                        <p:cTn id="171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3282 0.47362 " pathEditMode="relative" rAng="0" ptsTypes="AA">
                                      <p:cBhvr>
                                        <p:cTn id="18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5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33437 0.4363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33268 0.44167 " pathEditMode="relative" rAng="0" ptsTypes="AA">
                                      <p:cBhvr>
                                        <p:cTn id="22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867360-38F1-47CE-9F65-370AD60D1528}"/>
</file>

<file path=customXml/itemProps2.xml><?xml version="1.0" encoding="utf-8"?>
<ds:datastoreItem xmlns:ds="http://schemas.openxmlformats.org/officeDocument/2006/customXml" ds:itemID="{CD4A97A1-77F1-45AA-BC0E-C876CA2D648E}"/>
</file>

<file path=customXml/itemProps3.xml><?xml version="1.0" encoding="utf-8"?>
<ds:datastoreItem xmlns:ds="http://schemas.openxmlformats.org/officeDocument/2006/customXml" ds:itemID="{B0440567-E08E-403A-B37D-5C5CE98EDDEF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2024-08-15T18:51:52Z</dcterms:created>
  <dcterms:modified xsi:type="dcterms:W3CDTF">2024-12-12T21:36:17Z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