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241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microsoft.com/office/2007/relationships/hdphoto" Target="../media/hdphoto3.wdp"/><Relationship Id="rId26" Type="http://schemas.microsoft.com/office/2007/relationships/hdphoto" Target="../media/hdphoto5.wdp"/><Relationship Id="rId39" Type="http://schemas.openxmlformats.org/officeDocument/2006/relationships/image" Target="../media/image28.png"/><Relationship Id="rId21" Type="http://schemas.openxmlformats.org/officeDocument/2006/relationships/image" Target="../media/image16.png"/><Relationship Id="rId34" Type="http://schemas.openxmlformats.org/officeDocument/2006/relationships/image" Target="../media/image25.png"/><Relationship Id="rId42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9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18.png"/><Relationship Id="rId32" Type="http://schemas.microsoft.com/office/2007/relationships/hdphoto" Target="../media/hdphoto7.wdp"/><Relationship Id="rId37" Type="http://schemas.openxmlformats.org/officeDocument/2006/relationships/image" Target="../media/image27.png"/><Relationship Id="rId40" Type="http://schemas.openxmlformats.org/officeDocument/2006/relationships/image" Target="../media/image29.png"/><Relationship Id="rId45" Type="http://schemas.openxmlformats.org/officeDocument/2006/relationships/image" Target="../media/image32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7.png"/><Relationship Id="rId28" Type="http://schemas.openxmlformats.org/officeDocument/2006/relationships/image" Target="../media/image21.png"/><Relationship Id="rId36" Type="http://schemas.openxmlformats.org/officeDocument/2006/relationships/image" Target="../media/image26.png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microsoft.com/office/2007/relationships/hdphoto" Target="../media/hdphoto11.wdp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microsoft.com/office/2007/relationships/hdphoto" Target="../media/hdphoto2.wdp"/><Relationship Id="rId22" Type="http://schemas.microsoft.com/office/2007/relationships/hdphoto" Target="../media/hdphoto4.wdp"/><Relationship Id="rId27" Type="http://schemas.openxmlformats.org/officeDocument/2006/relationships/image" Target="../media/image20.png"/><Relationship Id="rId30" Type="http://schemas.openxmlformats.org/officeDocument/2006/relationships/image" Target="../media/image22.png"/><Relationship Id="rId35" Type="http://schemas.microsoft.com/office/2007/relationships/hdphoto" Target="../media/hdphoto8.wdp"/><Relationship Id="rId43" Type="http://schemas.openxmlformats.org/officeDocument/2006/relationships/image" Target="../media/image31.png"/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12" Type="http://schemas.openxmlformats.org/officeDocument/2006/relationships/image" Target="../media/image9.svg"/><Relationship Id="rId17" Type="http://schemas.openxmlformats.org/officeDocument/2006/relationships/image" Target="../media/image13.png"/><Relationship Id="rId25" Type="http://schemas.openxmlformats.org/officeDocument/2006/relationships/image" Target="../media/image19.png"/><Relationship Id="rId33" Type="http://schemas.openxmlformats.org/officeDocument/2006/relationships/image" Target="../media/image24.png"/><Relationship Id="rId38" Type="http://schemas.microsoft.com/office/2007/relationships/hdphoto" Target="../media/hdphoto9.wdp"/><Relationship Id="rId46" Type="http://schemas.openxmlformats.org/officeDocument/2006/relationships/image" Target="../media/image33.png"/><Relationship Id="rId20" Type="http://schemas.openxmlformats.org/officeDocument/2006/relationships/image" Target="../media/image15.png"/><Relationship Id="rId41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лобби, в помещении, дизайн интерьер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0D5F5DEB-6D9C-21ED-405D-40EBF6E30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531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556" y="2658578"/>
            <a:ext cx="3056217" cy="305621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аксессуар, чехол, Багаж и сумки, чемодан&#10;&#10;Автоматически созданное описание">
            <a:extLst>
              <a:ext uri="{FF2B5EF4-FFF2-40B4-BE49-F238E27FC236}">
                <a16:creationId xmlns:a16="http://schemas.microsoft.com/office/drawing/2014/main" id="{B9A2CB00-9585-5A0D-04B4-AB8CC430C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7019" y="2871154"/>
            <a:ext cx="3247913" cy="324791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ые принадлежности, сковорода, Посуда и формы для выпечки, кастрюля&#10;&#10;Автоматически созданное описание">
            <a:extLst>
              <a:ext uri="{FF2B5EF4-FFF2-40B4-BE49-F238E27FC236}">
                <a16:creationId xmlns:a16="http://schemas.microsoft.com/office/drawing/2014/main" id="{B753511B-DD09-3CB6-A9CE-F60D95B3F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0853" y="3399972"/>
            <a:ext cx="2163425" cy="2163425"/>
          </a:xfrm>
          <a:prstGeom prst="rect">
            <a:avLst/>
          </a:prstGeom>
        </p:spPr>
      </p:pic>
      <p:pic>
        <p:nvPicPr>
          <p:cNvPr id="2" name="Рисунок 1" descr="Изображение выглядит как кухонные принадлежности, сковорода, Посуда и формы для выпечки, кастрюля&#10;&#10;Автоматически созданное описание">
            <a:extLst>
              <a:ext uri="{FF2B5EF4-FFF2-40B4-BE49-F238E27FC236}">
                <a16:creationId xmlns:a16="http://schemas.microsoft.com/office/drawing/2014/main" id="{4A2A240F-E5FE-1502-CECE-DA35CD05A9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10" y="3393691"/>
            <a:ext cx="2163425" cy="216342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1D5C8B9-3105-C741-C9FD-FD46E3FADD32}"/>
              </a:ext>
            </a:extLst>
          </p:cNvPr>
          <p:cNvSpPr/>
          <p:nvPr/>
        </p:nvSpPr>
        <p:spPr>
          <a:xfrm>
            <a:off x="3493608" y="798207"/>
            <a:ext cx="1571898" cy="1571898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Знак умножения 6">
            <a:extLst>
              <a:ext uri="{FF2B5EF4-FFF2-40B4-BE49-F238E27FC236}">
                <a16:creationId xmlns:a16="http://schemas.microsoft.com/office/drawing/2014/main" id="{B6AD8462-4E26-6413-5247-290E61332654}"/>
              </a:ext>
            </a:extLst>
          </p:cNvPr>
          <p:cNvSpPr/>
          <p:nvPr/>
        </p:nvSpPr>
        <p:spPr>
          <a:xfrm>
            <a:off x="3507058" y="782677"/>
            <a:ext cx="1571130" cy="1571130"/>
          </a:xfrm>
          <a:prstGeom prst="mathMultiply">
            <a:avLst>
              <a:gd name="adj1" fmla="val 6224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3" name="Рисунок 62" descr="Изображение выглядит как зарисовка, мультфильм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6A2D655-8E57-AA08-4516-DF0E83D40F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5727" y="2450206"/>
            <a:ext cx="3471484" cy="3471484"/>
          </a:xfrm>
          <a:prstGeom prst="rect">
            <a:avLst/>
          </a:prstGeom>
        </p:spPr>
      </p:pic>
      <p:pic>
        <p:nvPicPr>
          <p:cNvPr id="11" name="Рисунок 10" descr="Флажок со сплошной заливкой">
            <a:extLst>
              <a:ext uri="{FF2B5EF4-FFF2-40B4-BE49-F238E27FC236}">
                <a16:creationId xmlns:a16="http://schemas.microsoft.com/office/drawing/2014/main" id="{93D4E41D-34FE-64AF-F443-5A93982616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80984" y="983607"/>
            <a:ext cx="1251795" cy="1251795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FC2C7091-FFA4-5996-D329-C8E04AE502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2337" y="3429000"/>
            <a:ext cx="2039522" cy="2039522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031DC9BE-D686-51D7-649E-FBD8975293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228" y="3406336"/>
            <a:ext cx="2039522" cy="203952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аксессуар, Багаж и сумки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7ABBF62B-A4B0-4A71-9444-F96F233F7BB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8280" y="2697990"/>
            <a:ext cx="3204601" cy="3204601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шарф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2AC8371-1D54-5719-C39E-A5A7A1241E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4875" y="3203989"/>
            <a:ext cx="2332526" cy="2363352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шарф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CFE2A46-CC82-9A8D-4396-38BF34D0BF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168" y="3230316"/>
            <a:ext cx="2332526" cy="236335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аксессуар, Багаж и сумки, мешок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E92DE263-DA22-0E2F-8D58-94FC1BB2620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3720" y="3195856"/>
            <a:ext cx="3247912" cy="2695431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C60DDD1-43A7-17F3-01A4-17640B7DC34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Blur radius="39"/>
                    </a14:imgEffect>
                    <a14:imgEffect>
                      <a14:sharpenSoften amount="-100000"/>
                    </a14:imgEffect>
                    <a14:imgEffect>
                      <a14:colorTemperature colorTemp="6900"/>
                    </a14:imgEffect>
                    <a14:imgEffect>
                      <a14:saturation sat="1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1209" y="3519801"/>
            <a:ext cx="2047540" cy="204754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68A6C65-8824-2D67-63B9-95F8F590139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76" y="3466802"/>
            <a:ext cx="2047540" cy="20475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C74666F3-ABE5-6C66-CA9E-3B3455EC3A7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5050" y="2589804"/>
            <a:ext cx="3384935" cy="3384935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9D4C5908-71A5-F7D6-E206-3BEAA1623BF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8008" y="3764515"/>
            <a:ext cx="2095033" cy="2095033"/>
          </a:xfrm>
          <a:prstGeom prst="rect">
            <a:avLst/>
          </a:prstGeom>
        </p:spPr>
      </p:pic>
      <p:pic>
        <p:nvPicPr>
          <p:cNvPr id="9" name="Рисунок 8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C3090E6E-6D98-BAE4-F3BA-72555850965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694" y="3779692"/>
            <a:ext cx="2095033" cy="2095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аксессуар, чехол, Багаж и сумки, чемодан&#10;&#10;Автоматически созданное описание">
            <a:extLst>
              <a:ext uri="{FF2B5EF4-FFF2-40B4-BE49-F238E27FC236}">
                <a16:creationId xmlns:a16="http://schemas.microsoft.com/office/drawing/2014/main" id="{7F5AAE52-4F6B-3532-B5AB-4A45F5B04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7871" y="2903579"/>
            <a:ext cx="3143324" cy="314332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нструмент, лопата&#10;&#10;Автоматически созданное описание">
            <a:extLst>
              <a:ext uri="{FF2B5EF4-FFF2-40B4-BE49-F238E27FC236}">
                <a16:creationId xmlns:a16="http://schemas.microsoft.com/office/drawing/2014/main" id="{F54A86A8-ED20-028C-DEF8-3946218E579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604">
            <a:off x="-4533260" y="3527056"/>
            <a:ext cx="1838991" cy="183899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инструмент, лопата&#10;&#10;Автоматически созданное описание">
            <a:extLst>
              <a:ext uri="{FF2B5EF4-FFF2-40B4-BE49-F238E27FC236}">
                <a16:creationId xmlns:a16="http://schemas.microsoft.com/office/drawing/2014/main" id="{C0DA25B0-E863-96D0-95AB-30A69FEAFDE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604">
            <a:off x="3232093" y="3543046"/>
            <a:ext cx="1838991" cy="1838991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94E5834A-861C-3072-0719-6DC85C2EFBB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1590" y="2544330"/>
            <a:ext cx="3430409" cy="3430409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онтейнер, желтый, ведро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CD5A1EDE-6BB3-4559-10D6-BFD2FD8B61E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8008" y="3687837"/>
            <a:ext cx="2095032" cy="209503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нтейнер, желтый, ведро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0A73ECF-76D0-09DC-0BB4-42350E83A6B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999" y="3698802"/>
            <a:ext cx="2095032" cy="209503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арисовка, мультфильм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82C5A5D-F6BE-6D60-1D73-5F187AB02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6113" y="2747775"/>
            <a:ext cx="3335150" cy="333515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духовые инструменты, музыка, медный духовой инструмент, музыкальны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6F8ECACE-B97C-D9D3-5799-66FA5A7CE2B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7503" y="4108110"/>
            <a:ext cx="1862667" cy="1397000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духовые инструменты, музыка, медный духовой инструмент, музыкальны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2F2F22CC-2E65-4965-7C20-AFE4567432E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608" y="4096394"/>
            <a:ext cx="1862667" cy="139700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аксессуар, Багаж и сумки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72C8ACB0-7F6B-8286-B24F-EC2EA44099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6265" y="3019840"/>
            <a:ext cx="3158344" cy="3158344"/>
          </a:xfrm>
          <a:prstGeom prst="rect">
            <a:avLst/>
          </a:prstGeom>
        </p:spPr>
      </p:pic>
      <p:pic>
        <p:nvPicPr>
          <p:cNvPr id="10" name="Рисунок 9" descr="Изображение выглядит как еда, Быстрое питание, сэндвич, Американская еда&#10;&#10;Автоматически созданное описание">
            <a:extLst>
              <a:ext uri="{FF2B5EF4-FFF2-40B4-BE49-F238E27FC236}">
                <a16:creationId xmlns:a16="http://schemas.microsoft.com/office/drawing/2014/main" id="{B9C94368-13D6-19F9-D138-35EEA7598E0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4875" y="3600111"/>
            <a:ext cx="2199946" cy="220292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еда, Быстрое питание, сэндвич, Американская еда&#10;&#10;Автоматически созданное описание">
            <a:extLst>
              <a:ext uri="{FF2B5EF4-FFF2-40B4-BE49-F238E27FC236}">
                <a16:creationId xmlns:a16="http://schemas.microsoft.com/office/drawing/2014/main" id="{C30727A1-F3E1-2123-C69B-F6484A3E994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79" y="3596675"/>
            <a:ext cx="2199946" cy="2202923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аксессуар, Багаж и сумки, мешок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6DD49F28-419B-5C1A-5DA4-259D0B280E8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793" y="3332799"/>
            <a:ext cx="3096902" cy="257011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ксессуар, королевские драгоценности, корона, украшенный драгоценностями головной убор&#10;&#10;Автоматически созданное описание">
            <a:extLst>
              <a:ext uri="{FF2B5EF4-FFF2-40B4-BE49-F238E27FC236}">
                <a16:creationId xmlns:a16="http://schemas.microsoft.com/office/drawing/2014/main" id="{C546D7F7-F4D6-FAD2-657A-23FB4D8DAB5A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8"/>
          <a:stretch/>
        </p:blipFill>
        <p:spPr>
          <a:xfrm>
            <a:off x="-4426655" y="2890533"/>
            <a:ext cx="2477169" cy="30007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аксессуар, королевские драгоценности, корона, украшенный драгоценностями головной убор&#10;&#10;Автоматически созданное описание">
            <a:extLst>
              <a:ext uri="{FF2B5EF4-FFF2-40B4-BE49-F238E27FC236}">
                <a16:creationId xmlns:a16="http://schemas.microsoft.com/office/drawing/2014/main" id="{2D37D499-F555-0F95-33E5-49588C3B3A8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825" y="2890533"/>
            <a:ext cx="3000754" cy="300075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D4908D61-9D3C-2FD4-DB68-5C12625869F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6581" y="2658578"/>
            <a:ext cx="3401844" cy="340184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ианино, музыка&#10;&#10;Автоматически созданное описание">
            <a:extLst>
              <a:ext uri="{FF2B5EF4-FFF2-40B4-BE49-F238E27FC236}">
                <a16:creationId xmlns:a16="http://schemas.microsoft.com/office/drawing/2014/main" id="{1C9F594D-0BF6-B263-FAC3-D7D63E1F6A88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4446" y="3735086"/>
            <a:ext cx="2531426" cy="253142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пианино, музыка&#10;&#10;Автоматически созданное описание">
            <a:extLst>
              <a:ext uri="{FF2B5EF4-FFF2-40B4-BE49-F238E27FC236}">
                <a16:creationId xmlns:a16="http://schemas.microsoft.com/office/drawing/2014/main" id="{B03C1B69-09D9-7D00-7EF4-D963F90EFB1E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32" y="3698273"/>
            <a:ext cx="2531426" cy="2531426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48" y="1785098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0.62929 -2.22222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0.63021 4.44444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63907 -1.11111E-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53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63815 -0.00695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1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64779 -3.33333E-6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83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65351 -1.85185E-6 " pathEditMode="relative" rAng="0" ptsTypes="AA">
                                      <p:cBhvr>
                                        <p:cTn id="6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022E-16 L 0.65573 1.11022E-16 " pathEditMode="relative" rAng="0" ptsTypes="AA">
                                      <p:cBhvr>
                                        <p:cTn id="9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86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022E-16 L 0.66055 1.11022E-16 " pathEditMode="relative" rAng="0" ptsTypes="AA">
                                      <p:cBhvr>
                                        <p:cTn id="98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0.64961 -3.7037E-7 " pathEditMode="relative" rAng="0" ptsTypes="AA">
                                      <p:cBhvr>
                                        <p:cTn id="12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4" y="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65182 4.44444E-6 " pathEditMode="relative" rAng="0" ptsTypes="AA">
                                      <p:cBhvr>
                                        <p:cTn id="128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63606 3.7037E-7 " pathEditMode="relative" rAng="0" ptsTypes="AA">
                                      <p:cBhvr>
                                        <p:cTn id="156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97" y="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0.63047 3.7037E-6 " pathEditMode="relative" rAng="0" ptsTypes="AA">
                                      <p:cBhvr>
                                        <p:cTn id="15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65391 7.40741E-7 " pathEditMode="relative" rAng="0" ptsTypes="AA">
                                      <p:cBhvr>
                                        <p:cTn id="18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65339 -4.81481E-6 " pathEditMode="relative" rAng="0" ptsTypes="AA">
                                      <p:cBhvr>
                                        <p:cTn id="18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64584 4.07407E-6 " pathEditMode="relative" rAng="0" ptsTypes="AA">
                                      <p:cBhvr>
                                        <p:cTn id="216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2" y="0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0.64466 1.11022E-16 " pathEditMode="relative" rAng="0" ptsTypes="AA">
                                      <p:cBhvr>
                                        <p:cTn id="21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4388 3.33333E-6 " pathEditMode="relative" rAng="0" ptsTypes="AA">
                                      <p:cBhvr>
                                        <p:cTn id="24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88" y="0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65078 -1.85185E-6 " pathEditMode="relative" rAng="0" ptsTypes="AA">
                                      <p:cBhvr>
                                        <p:cTn id="248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65404 2.22222E-6 " pathEditMode="relative" rAng="0" ptsTypes="AA">
                                      <p:cBhvr>
                                        <p:cTn id="27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0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65612 1.85185E-6 " pathEditMode="relative" rAng="0" ptsTypes="AA">
                                      <p:cBhvr>
                                        <p:cTn id="27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64701 3.33333E-6 " pathEditMode="relative" rAng="0" ptsTypes="AA">
                                      <p:cBhvr>
                                        <p:cTn id="30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0"/>
                                    </p:animMotion>
                                  </p:childTnLst>
                                </p:cTn>
                              </p:par>
                              <p:par>
                                <p:cTn id="30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6461 1.85185E-6 " pathEditMode="relative" rAng="0" ptsTypes="AA">
                                      <p:cBhvr>
                                        <p:cTn id="30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7" grpId="7" animBg="1"/>
      <p:bldP spid="7" grpId="8" animBg="1"/>
      <p:bldP spid="7" grpId="9" animBg="1"/>
      <p:bldP spid="7" grpId="10" animBg="1"/>
      <p:bldP spid="7" grpId="11" animBg="1"/>
      <p:bldP spid="7" grpId="12" animBg="1"/>
      <p:bldP spid="7" grpId="13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37</cp:revision>
  <dcterms:created xsi:type="dcterms:W3CDTF">2024-07-21T13:02:50Z</dcterms:created>
  <dcterms:modified xsi:type="dcterms:W3CDTF">2024-11-26T10:38:49Z</dcterms:modified>
</cp:coreProperties>
</file>