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8"/>
  </p:normalViewPr>
  <p:slideViewPr>
    <p:cSldViewPr snapToGrid="0" showGuides="1">
      <p:cViewPr>
        <p:scale>
          <a:sx n="75" d="100"/>
          <a:sy n="75" d="100"/>
        </p:scale>
        <p:origin x="1836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4E9A9-6C8F-3E8E-87AC-A6A1B6A99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E2B108-E784-1AE9-00A7-6CC263F28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4DABD-6857-F7A9-6925-81260A45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07/03/2025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36DFEF-1CBD-237A-B218-AEFCA59E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1207F8-BF5B-A72A-1BDB-DD6F3BA7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521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1D408-98FF-3B91-D5B3-EF47170A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9C150E-E352-C329-81CB-B605AE9B0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5DC89-0BC0-1AFE-7C49-75119A9B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07/03/2025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4EFB3-5C54-E837-8E4F-978AE316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A1A73-6E37-C7C0-E52A-457F365B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9333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F8D38B-F30E-7A78-E8FD-13870BA9C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571990-519B-9973-7383-CAB8B9C54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31854B-DB9C-4586-844B-DBFA0B22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07/03/2025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D6BB1-567F-8629-A2D2-04D853AF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598F1D-AA77-A8E1-4411-532AC898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0507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9CFF5-FE55-6ACF-C6B4-0815B1EA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1DADF-1920-6C0B-B19F-FE66ADE3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164D5-FD47-35A0-D79D-2E6DB637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07/03/2025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F34515-94DE-56D8-8C5A-91337B67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588BE3-D756-12BD-4DA9-62DDF6FF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345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161BF-D805-E00A-A552-F6A1CE28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11F331-FF53-D5F8-65FC-41AA87747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89C09-A971-14E5-5177-8E789CB0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07/03/2025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799F8-4621-9782-2B13-1E177BBA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46EC4-D7AB-B267-84B8-606102FE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46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99450-FCCE-2D62-41A8-5D2BAE43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3F205F-8660-3C65-6F53-0E72B9622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6194D6-8EBA-2480-F079-00696AD99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FDA68F-CDF9-D178-5042-59BF78FF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07/03/2025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31BA8D-5C92-F8C8-0A28-48CC66CF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C1397-F70D-E369-E777-DD635CD6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759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E3272-7189-8AE8-05E4-F204C47D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7447B6-EB59-907C-FE6D-3E4EDC041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1DC963-DD1D-32D7-14D5-22EBF9A37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C6379F-EF2E-0D0A-3FEB-DDA6BAAD5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95B166-76CB-F67D-D84D-E5B49F775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2A5AC9-3B06-44E3-D81B-933536AC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07/03/2025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77B62B-BFAA-AC24-7220-0B125CC3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5876E5-A2DB-66D8-B583-EE1F0BE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501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1B1E8-671A-0BDB-A84A-475EAAFA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8AFD30-0058-DE76-6D35-52AE980C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07/03/2025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A3DF10-4064-3C08-0720-2D788FAA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998654-1B53-AC17-B03D-A253F391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621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584804-A487-8DA6-31CD-10D6BE9A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07/03/2025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6BAA45-F01D-8F2E-15C5-D1485E83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3E4406-D147-FE30-8E49-183B2F0A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678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C54EF-3DF6-3720-64C3-6C484ED8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228456-79EE-4027-C54C-98F2099E5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F10D40-6D7F-B614-1D8A-8A9794E6D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8D907E-375B-36B0-477D-3E1A877A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07/03/2025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D78672-8CCF-7606-DBDE-D0D2ECE0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945562-66C6-C154-EBA1-18336F99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478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E6C0D-C09D-8847-E535-AEDA4DA6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2DF0A2-DC57-12A4-7A28-B4F4D9F2B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5D2CCB-D8BC-C5C4-09F6-10341C593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98E14B-45EE-B1AC-E850-495CCFD1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07/03/2025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85C814-0840-AD2C-F130-856ED0D6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CA1CA-BE7C-1145-56F6-4700B8CE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3066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59431-118F-48AE-DFB5-724DAC19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028A78-6168-BEA4-1A11-DAC2A0DA8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0F3A8-E6A0-0352-7377-180F0AA32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82A99-3ACC-A24D-9EE0-19AF25ADBE0B}" type="datetimeFigureOut">
              <a:rPr lang="ru-KZ" smtClean="0"/>
              <a:t>07/03/2025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4222F-05E7-89FE-4AB6-ACFF596D6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5372D7-EA5F-C9CC-B2FB-5CE900517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1291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908C00-B8FD-1359-BF7E-CAA7214904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l="174" r="174"/>
          <a:stretch/>
        </p:blipFill>
        <p:spPr>
          <a:xfrm>
            <a:off x="20944" y="-6488"/>
            <a:ext cx="12191980" cy="6856718"/>
          </a:xfrm>
          <a:prstGeom prst="rect">
            <a:avLst/>
          </a:prstGeom>
        </p:spPr>
      </p:pic>
      <p:sp>
        <p:nvSpPr>
          <p:cNvPr id="26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5520278" y="532766"/>
            <a:ext cx="5573545" cy="5332393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72B0D06-B0B6-95A1-28B4-31EAF2981DA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8448" y="2430376"/>
            <a:ext cx="3279054" cy="327905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8404" y="3601238"/>
            <a:ext cx="2289926" cy="2289926"/>
          </a:xfrm>
          <a:prstGeom prst="rect">
            <a:avLst/>
          </a:prstGeom>
        </p:spPr>
      </p:pic>
      <p:pic>
        <p:nvPicPr>
          <p:cNvPr id="4" name="Рисунок 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481CF8A-B8E6-9BAD-28A9-CF6A954CDF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9198" y="1203257"/>
            <a:ext cx="562015" cy="5620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9F2F6C4-2D6F-D1FD-00AC-D84728DE275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691235" y="740933"/>
            <a:ext cx="1637939" cy="16379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11E32F7-2318-1F81-9A93-842E005D9A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989225" flipV="1">
            <a:off x="6059512" y="4406966"/>
            <a:ext cx="548700" cy="545533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CDDD53C-5E96-F70D-6FFE-2CEE8F7FB1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8845" y="2683538"/>
            <a:ext cx="570469" cy="57046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BEEA1AB-EBA9-D445-8BD6-CA84041C82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8262" y="1272949"/>
            <a:ext cx="562017" cy="5620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54615AB-B145-5EB1-B959-3D36661D80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9706" y="2754879"/>
            <a:ext cx="499128" cy="49912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F19C9BE-8F6E-F937-85A7-C33D887D998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992021" y="1250406"/>
            <a:ext cx="562016" cy="56201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18D7F13-E899-936F-131D-D265255BCA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9707" y="4594839"/>
            <a:ext cx="530572" cy="530572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CD9AB3A-63C0-0C9F-1A49-B1F19AC91C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877" y="2758809"/>
            <a:ext cx="570469" cy="57046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162AF6-C210-5F80-14EB-75715233713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9490490" y="796760"/>
            <a:ext cx="1346202" cy="134620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6EB97C8-7D56-D800-39F2-ADC4FC2FF6D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9217975" y="2173980"/>
            <a:ext cx="1792081" cy="179208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9C48E48-E162-AF42-34B7-7AA33A44E58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7525262" y="2446188"/>
            <a:ext cx="1527023" cy="147965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B32AD53-7355-A3AE-F415-6CBA55D4C09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5524853" y="3601238"/>
            <a:ext cx="1882497" cy="188249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E8CABBB-9A8F-65B4-4722-D6674B910713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9346074" y="3889610"/>
            <a:ext cx="1626391" cy="16263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5095AC-3346-7EEB-8457-03B6344ADDBE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5513630" y="2221256"/>
            <a:ext cx="1882496" cy="155880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8343C5-D898-BC6A-380C-E3FD14D43595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7218520" y="801761"/>
            <a:ext cx="2111467" cy="158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8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92 0.08101 L -0.20703 0.4240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5" y="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7 L -0.28373 0.4171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93" y="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8 0.02315 L -0.50494 0.4796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64" y="2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39 0.00486 L -0.16328 0.1798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4" y="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75 0.025 L -0.30742 0.2664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31 0.01412 L -0.44114 0.2754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48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11 0.01065 L -0.18854 0.0847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1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62 0.07431 L -0.46511 0.0585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-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80DB10F-476E-415D-999B-A78BB066DA76}"/>
</file>

<file path=customXml/itemProps2.xml><?xml version="1.0" encoding="utf-8"?>
<ds:datastoreItem xmlns:ds="http://schemas.openxmlformats.org/officeDocument/2006/customXml" ds:itemID="{8A9BC18A-27DF-4803-B90A-F2E93952B15D}"/>
</file>

<file path=customXml/itemProps3.xml><?xml version="1.0" encoding="utf-8"?>
<ds:datastoreItem xmlns:ds="http://schemas.openxmlformats.org/officeDocument/2006/customXml" ds:itemID="{97E7BC54-6E19-4F3B-A06E-A9413F1854DA}"/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15</cp:revision>
  <dcterms:created xsi:type="dcterms:W3CDTF">2024-07-20T06:48:34Z</dcterms:created>
  <dcterms:modified xsi:type="dcterms:W3CDTF">2025-07-03T13:50:21Z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