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238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B52FF-4B3B-4119-9E29-49178C210468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атр, Пурпурный цвет, Центр исполнительских искусств, сцена&#10;&#10;Автоматически созданное описание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 descr="Изображение выглядит как млекопитающее, зарисовка, иллюстрация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802" y="2841806"/>
            <a:ext cx="2945026" cy="294502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719" y="1644199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2" name="Рисунок 11" descr="Изображение выглядит как крупный рогатый скот, Молочная корова, скот, бык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667" y="2731445"/>
            <a:ext cx="3140807" cy="305538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145" y="1584351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06" y="1606098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" name="Рисунок 9" descr="Изображение выглядит как кролик, Кролики и зайцы, млекопитающее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053" y="2215217"/>
            <a:ext cx="2660524" cy="354736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802" y="1215224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360" y="1231103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0" name="Рисунок 19" descr="Изображение выглядит как мультфильм, графическая встав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053" y="2929596"/>
            <a:ext cx="2814821" cy="28148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883" y="1871540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713" y="1900935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6" name="Рисунок 25" descr="Изображение выглядит как млекопитающее, большая кошка, Большие кошки, Капский лев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25272" y="2532171"/>
            <a:ext cx="3454272" cy="345427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942" y="1584350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4" name="Рисунок 23" descr="Изображение выглядит как черепаха, сухопутная черепаха, млекопитающее, рептилия&#10;&#10;Автоматически созданное описание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72321" y="3001105"/>
            <a:ext cx="3281492" cy="334827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432" y="2351591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7" name="Рисунок 36" descr="Изображение выглядит как слон, млекопитающее, Слоны и мамонты, Индийский слон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43495" y="2184487"/>
            <a:ext cx="3834715" cy="3834715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618" y="1049167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5" name="Рисунок 34" descr="Изображение выглядит как медведь, Бурый медведь, Кадьяк, Медведь-гризли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294" y="2685446"/>
            <a:ext cx="3176042" cy="3176042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062" y="1379909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102" y="1410088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3" name="Рисунок 32" descr="Изображение выглядит как птица, хищная птица, сова, клюв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4987" y="2736815"/>
            <a:ext cx="3207499" cy="3204262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067" y="1702812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461" y="1732981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4" name="Рисунок 43" descr="Изображение выглядит как лягушка, Настоящая лягушка, амфибия, жаба&#10;&#10;Автоматически созданное описание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268" y="3714132"/>
            <a:ext cx="2571371" cy="2571371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010" y="2835708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954" y="2902183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" name="Picture 3" descr="Без назви-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5719" y="2310986"/>
            <a:ext cx="3197843" cy="3197843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1D252D4-6C42-E88D-EF79-5F99AB36B2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014" y="793719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9" name="Рисунок 18" descr="Изображение выглядит как цветок, Красочность, искусство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799" y="1167018"/>
            <a:ext cx="5786814" cy="46294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97 0.02523 L -0.00039 0.00069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70" y="-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0.00117 0.5641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2819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909 0.03311 L -3.75E-6 -3.33333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22" y="-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81481E-6 L -0.00859 0.6115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" y="30579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2278 0.03195 L 1.875E-6 -1.48148E-6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46" y="-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48148E-6 L -0.00117 0.65208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32593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666 0.0206 L 1.875E-6 2.59259E-6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33" y="-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59259E-6 L 0.00664 0.5787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" y="28935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237 0.03519 L 1.875E-6 -4.81481E-6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85" y="-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81481E-6 L -0.00899 0.60834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6" y="30417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021 -0.00949 L 1.04167E-6 -2.96296E-6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10" y="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96296E-6 L -0.00677 0.48218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" y="24097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659 0.0493 L -0.00039 0.00069 " pathEditMode="relative" rAng="0" ptsTypes="AA">
                                      <p:cBhvr>
                                        <p:cTn id="14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849" y="-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48148E-6 L -0.01133 0.64305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3" y="32153"/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778 -0.01458 L 3.95833E-6 -2.59259E-6 " pathEditMode="relative" rAng="0" ptsTypes="AA">
                                      <p:cBhvr>
                                        <p:cTn id="16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96" y="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59259E-6 L 0.01575 0.60209 " pathEditMode="relative" rAng="0" ptsTypes="AA">
                                      <p:cBhvr>
                                        <p:cTn id="17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30093"/>
                                    </p:animMotion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401 -0.48681 L 3.54167E-6 1.48148E-6 " pathEditMode="relative" rAng="0" ptsTypes="AA">
                                      <p:cBhvr>
                                        <p:cTn id="19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01" y="2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48148E-6 L -0.59844 -0.5007 " pathEditMode="relative" rAng="0" ptsTypes="AA">
                                      <p:cBhvr>
                                        <p:cTn id="203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22" y="-25046"/>
                                    </p:animMotion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415 -0.03958 L -4.375E-6 -3.33333E-6 " pathEditMode="relative" rAng="0" ptsTypes="AA">
                                      <p:cBhvr>
                                        <p:cTn id="21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14" y="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33333E-6 L -0.00403 0.45718 " pathEditMode="relative" rAng="0" ptsTypes="AA">
                                      <p:cBhvr>
                                        <p:cTn id="22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22847"/>
                                    </p:animMotion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1272D44-8D44-41F5-9000-7AD7D4AF1024}"/>
</file>

<file path=customXml/itemProps2.xml><?xml version="1.0" encoding="utf-8"?>
<ds:datastoreItem xmlns:ds="http://schemas.openxmlformats.org/officeDocument/2006/customXml" ds:itemID="{D1B69241-631F-4868-9DA2-B274B2DBD745}"/>
</file>

<file path=customXml/itemProps3.xml><?xml version="1.0" encoding="utf-8"?>
<ds:datastoreItem xmlns:ds="http://schemas.openxmlformats.org/officeDocument/2006/customXml" ds:itemID="{7C37A271-48CE-4117-9AF4-EA038C19F46A}"/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9</cp:revision>
  <dcterms:created xsi:type="dcterms:W3CDTF">2024-05-01T14:31:00Z</dcterms:created>
  <dcterms:modified xsi:type="dcterms:W3CDTF">2025-07-30T10:05:25Z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7BD4FD9A48DD4E50A5D5A24423A3C306_12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