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CFD2-DA76-6FF6-5BD2-B27454CDBA59}" v="42" dt="2025-10-22T23:46:1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6A8CFD2-DA76-6FF6-5BD2-B27454CDBA59}"/>
    <pc:docChg chg="modSld">
      <pc:chgData name="somovaasya3" userId="S::somovaasya3_gmail.com#ext#@slideedu.onmicrosoft.com::05b36399-d501-4a7b-87fd-615099445ab5" providerId="AD" clId="Web-{36A8CFD2-DA76-6FF6-5BD2-B27454CDBA59}" dt="2025-10-22T23:46:12.999" v="30" actId="1076"/>
      <pc:docMkLst>
        <pc:docMk/>
      </pc:docMkLst>
      <pc:sldChg chg="modSp">
        <pc:chgData name="somovaasya3" userId="S::somovaasya3_gmail.com#ext#@slideedu.onmicrosoft.com::05b36399-d501-4a7b-87fd-615099445ab5" providerId="AD" clId="Web-{36A8CFD2-DA76-6FF6-5BD2-B27454CDBA59}" dt="2025-10-22T23:46:12.999" v="30" actId="1076"/>
        <pc:sldMkLst>
          <pc:docMk/>
          <pc:sldMk cId="2779525645" sldId="257"/>
        </pc:sldMkLst>
        <pc:spChg chg="mod">
          <ac:chgData name="somovaasya3" userId="S::somovaasya3_gmail.com#ext#@slideedu.onmicrosoft.com::05b36399-d501-4a7b-87fd-615099445ab5" providerId="AD" clId="Web-{36A8CFD2-DA76-6FF6-5BD2-B27454CDBA59}" dt="2025-10-22T21:24:31.833" v="0" actId="1076"/>
          <ac:spMkLst>
            <pc:docMk/>
            <pc:sldMk cId="2779525645" sldId="257"/>
            <ac:spMk id="3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2:00.725" v="16" actId="1076"/>
          <ac:spMkLst>
            <pc:docMk/>
            <pc:sldMk cId="2779525645" sldId="257"/>
            <ac:spMk id="4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2:28.507" v="23" actId="1076"/>
          <ac:spMkLst>
            <pc:docMk/>
            <pc:sldMk cId="2779525645" sldId="257"/>
            <ac:spMk id="4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6:10.671" v="29" actId="1076"/>
          <ac:spMkLst>
            <pc:docMk/>
            <pc:sldMk cId="2779525645" sldId="257"/>
            <ac:spMk id="4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2:16.772" v="21" actId="14100"/>
          <ac:spMkLst>
            <pc:docMk/>
            <pc:sldMk cId="2779525645" sldId="257"/>
            <ac:spMk id="5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1:53.709" v="15" actId="1076"/>
          <ac:spMkLst>
            <pc:docMk/>
            <pc:sldMk cId="2779525645" sldId="257"/>
            <ac:spMk id="6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2:22.819" v="22" actId="1076"/>
          <ac:spMkLst>
            <pc:docMk/>
            <pc:sldMk cId="2779525645" sldId="257"/>
            <ac:spMk id="6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36A8CFD2-DA76-6FF6-5BD2-B27454CDBA59}" dt="2025-10-22T23:46:12.999" v="30" actId="1076"/>
          <ac:spMkLst>
            <pc:docMk/>
            <pc:sldMk cId="2779525645" sldId="257"/>
            <ac:spMk id="75" creationId="{00000000-0000-0000-0000-000000000000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7857079E-E815-7DB6-0BFA-733B1B007613}"/>
    <pc:docChg chg="modSld">
      <pc:chgData name="syta.marianna" userId="S::syta.marianna_gmail.com#ext#@slideedu.onmicrosoft.com::df3fcb8e-702e-40fc-ad48-093d0405acb5" providerId="AD" clId="Web-{7857079E-E815-7DB6-0BFA-733B1B007613}" dt="2025-10-20T08:38:48.540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857079E-E815-7DB6-0BFA-733B1B007613}" dt="2025-10-20T08:38:48.540" v="2" actId="1076"/>
        <pc:sldMkLst>
          <pc:docMk/>
          <pc:sldMk cId="2779525645" sldId="257"/>
        </pc:sldMkLst>
        <pc:spChg chg="mod">
          <ac:chgData name="syta.marianna" userId="S::syta.marianna_gmail.com#ext#@slideedu.onmicrosoft.com::df3fcb8e-702e-40fc-ad48-093d0405acb5" providerId="AD" clId="Web-{7857079E-E815-7DB6-0BFA-733B1B007613}" dt="2025-10-20T08:38:48.540" v="2" actId="1076"/>
          <ac:spMkLst>
            <pc:docMk/>
            <pc:sldMk cId="2779525645" sldId="257"/>
            <ac:spMk id="75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7857079E-E815-7DB6-0BFA-733B1B007613}" dt="2025-10-20T08:38:45.211" v="1" actId="1076"/>
          <ac:picMkLst>
            <pc:docMk/>
            <pc:sldMk cId="2779525645" sldId="257"/>
            <ac:picMk id="7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ED45-CB2B-458F-B4C1-3DA2DF5975F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3556000"/>
            <a:ext cx="3348037" cy="334803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119922" y="203781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877272" y="585113"/>
            <a:ext cx="352983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Сидить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вершник на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коні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,</a:t>
            </a:r>
            <a:br>
              <a:rPr lang="ru-RU" sz="1600" dirty="0">
                <a:latin typeface="Arial"/>
                <a:ea typeface="+mn-lt"/>
                <a:cs typeface="+mn-lt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Мчить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стрімко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по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стерні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.</a:t>
            </a:r>
            <a:br>
              <a:rPr lang="ru-RU" sz="1600" dirty="0">
                <a:latin typeface="Arial"/>
                <a:ea typeface="+mn-lt"/>
                <a:cs typeface="+mn-lt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Крик “Гоп-гоп!” — і пил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летить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,</a:t>
            </a:r>
            <a:br>
              <a:rPr lang="ru-RU" sz="1600" dirty="0">
                <a:latin typeface="Arial"/>
                <a:ea typeface="+mn-lt"/>
                <a:cs typeface="+mn-lt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Хто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так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швидко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в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полі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мчить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946995" y="643039"/>
            <a:ext cx="4150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дізнається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нас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Китай і про Канзас,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найдовший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міст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Розповість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нам…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819180" y="552959"/>
            <a:ext cx="3112655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latin typeface="Arial"/>
                <a:ea typeface="+mn-lt"/>
                <a:cs typeface="+mn-lt"/>
              </a:rPr>
              <a:t>Серце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гріє</a:t>
            </a:r>
            <a:r>
              <a:rPr lang="ru-RU" sz="1600" dirty="0">
                <a:latin typeface="Arial"/>
                <a:ea typeface="+mn-lt"/>
                <a:cs typeface="+mn-lt"/>
              </a:rPr>
              <a:t> й </a:t>
            </a:r>
            <a:r>
              <a:rPr lang="ru-RU" sz="1600" err="1">
                <a:latin typeface="Arial"/>
                <a:ea typeface="+mn-lt"/>
                <a:cs typeface="+mn-lt"/>
              </a:rPr>
              <a:t>плечі</a:t>
            </a:r>
            <a:r>
              <a:rPr lang="ru-RU" sz="1600" dirty="0">
                <a:latin typeface="Arial"/>
                <a:ea typeface="+mn-lt"/>
                <a:cs typeface="+mn-lt"/>
              </a:rPr>
              <a:t>, </a:t>
            </a:r>
            <a:r>
              <a:rPr lang="ru-RU" sz="1600" err="1">
                <a:latin typeface="Arial"/>
                <a:ea typeface="+mn-lt"/>
                <a:cs typeface="+mn-lt"/>
              </a:rPr>
              <a:t>наче</a:t>
            </a:r>
            <a:r>
              <a:rPr lang="ru-RU" sz="1600" dirty="0">
                <a:latin typeface="Arial"/>
                <a:ea typeface="+mn-lt"/>
                <a:cs typeface="+mn-lt"/>
              </a:rPr>
              <a:t> плед, </a:t>
            </a:r>
            <a:r>
              <a:rPr lang="ru-RU" sz="1600" b="0" i="0" err="1">
                <a:effectLst/>
                <a:latin typeface="Arial"/>
                <a:ea typeface="+mn-lt"/>
                <a:cs typeface="+mn-lt"/>
              </a:rPr>
              <a:t>Рукавів</a:t>
            </a:r>
            <a:r>
              <a:rPr lang="ru-RU" sz="1600" b="0" i="0" dirty="0">
                <a:effectLst/>
                <a:latin typeface="Arial"/>
                <a:ea typeface="+mn-lt"/>
                <a:cs typeface="+mn-lt"/>
              </a:rPr>
              <a:t> </a:t>
            </a:r>
            <a:r>
              <a:rPr lang="ru-RU" sz="1600" dirty="0">
                <a:latin typeface="Arial"/>
                <a:ea typeface="+mn-lt"/>
                <a:cs typeface="+mn-lt"/>
              </a:rPr>
              <a:t>нема</a:t>
            </a:r>
            <a:r>
              <a:rPr lang="ru-RU" sz="1600" b="0" i="0" dirty="0">
                <a:effectLst/>
                <a:latin typeface="Arial"/>
                <a:ea typeface="+mn-lt"/>
                <a:cs typeface="+mn-lt"/>
              </a:rPr>
              <a:t>,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але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це</a:t>
            </a:r>
            <a:r>
              <a:rPr lang="ru-RU" sz="1600" dirty="0">
                <a:latin typeface="Arial"/>
                <a:ea typeface="+mn-lt"/>
                <a:cs typeface="+mn-lt"/>
              </a:rPr>
              <a:t> не секрет. </a:t>
            </a:r>
            <a:r>
              <a:rPr lang="ru-RU" sz="1600" err="1">
                <a:latin typeface="Arial"/>
                <a:ea typeface="+mn-lt"/>
                <a:cs typeface="+mn-lt"/>
              </a:rPr>
              <a:t>Застібається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швидко</a:t>
            </a:r>
            <a:r>
              <a:rPr lang="ru-RU" sz="1600" dirty="0">
                <a:latin typeface="Arial"/>
                <a:ea typeface="+mn-lt"/>
                <a:cs typeface="+mn-lt"/>
              </a:rPr>
              <a:t>, в кишенях </a:t>
            </a:r>
            <a:r>
              <a:rPr lang="ru-RU" sz="1600" err="1">
                <a:latin typeface="Arial"/>
                <a:ea typeface="+mn-lt"/>
                <a:cs typeface="+mn-lt"/>
              </a:rPr>
              <a:t>затишок</a:t>
            </a:r>
            <a:r>
              <a:rPr lang="ru-RU" sz="1600" dirty="0">
                <a:latin typeface="Arial"/>
                <a:ea typeface="+mn-lt"/>
                <a:cs typeface="+mn-lt"/>
              </a:rPr>
              <a:t>, </a:t>
            </a:r>
            <a:r>
              <a:rPr lang="ru-RU" sz="1600" err="1">
                <a:latin typeface="Arial"/>
                <a:ea typeface="+mn-lt"/>
                <a:cs typeface="+mn-lt"/>
              </a:rPr>
              <a:t>Хто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це</a:t>
            </a:r>
            <a:r>
              <a:rPr lang="ru-RU" sz="1600" dirty="0">
                <a:latin typeface="Arial"/>
                <a:ea typeface="+mn-lt"/>
                <a:cs typeface="+mn-lt"/>
              </a:rPr>
              <a:t> </a:t>
            </a:r>
            <a:r>
              <a:rPr lang="ru-RU" sz="1600" err="1">
                <a:latin typeface="Arial"/>
                <a:ea typeface="+mn-lt"/>
                <a:cs typeface="+mn-lt"/>
              </a:rPr>
              <a:t>такий</a:t>
            </a:r>
            <a:r>
              <a:rPr lang="ru-RU" sz="1600" dirty="0">
                <a:latin typeface="Arial"/>
                <a:ea typeface="+mn-lt"/>
                <a:cs typeface="+mn-lt"/>
              </a:rPr>
              <a:t> — </a:t>
            </a:r>
            <a:r>
              <a:rPr lang="ru-RU" sz="1600" err="1">
                <a:latin typeface="Arial"/>
                <a:ea typeface="+mn-lt"/>
                <a:cs typeface="+mn-lt"/>
              </a:rPr>
              <a:t>теплий</a:t>
            </a:r>
            <a:r>
              <a:rPr lang="ru-RU" sz="1600" dirty="0">
                <a:latin typeface="Arial"/>
                <a:ea typeface="+mn-lt"/>
                <a:cs typeface="+mn-lt"/>
              </a:rPr>
              <a:t> і </a:t>
            </a:r>
            <a:r>
              <a:rPr lang="ru-RU" sz="1600" err="1">
                <a:latin typeface="Arial"/>
                <a:ea typeface="+mn-lt"/>
                <a:cs typeface="+mn-lt"/>
              </a:rPr>
              <a:t>близький</a:t>
            </a:r>
            <a:r>
              <a:rPr lang="ru-RU" sz="1600" dirty="0">
                <a:latin typeface="Arial"/>
                <a:ea typeface="+mn-lt"/>
                <a:cs typeface="+mn-lt"/>
              </a:rPr>
              <a:t>? </a:t>
            </a:r>
            <a:endParaRPr lang="ru-RU" sz="1600" dirty="0">
              <a:latin typeface="Arial"/>
              <a:ea typeface="Calibri"/>
              <a:cs typeface="Calibri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870775" y="406664"/>
            <a:ext cx="3545381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Є у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нього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довгі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роги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—</a:t>
            </a:r>
            <a:br>
              <a:rPr lang="ru-RU" sz="1600" dirty="0">
                <a:latin typeface="Arial"/>
                <a:ea typeface="Open Sans"/>
                <a:cs typeface="Open Sans"/>
              </a:rPr>
            </a:b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Забирайтеся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з дороги!</a:t>
            </a:r>
            <a:br>
              <a:rPr lang="ru-RU" sz="1600" dirty="0">
                <a:latin typeface="Arial"/>
                <a:ea typeface="Open Sans"/>
                <a:cs typeface="Open Sans"/>
              </a:rPr>
            </a:b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—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Жу-жу-жу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, —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гудить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дзижчить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,</a:t>
            </a:r>
            <a:br>
              <a:rPr lang="ru-RU" sz="1600" dirty="0">
                <a:latin typeface="Arial"/>
                <a:ea typeface="Open Sans"/>
                <a:cs typeface="Open Sans"/>
              </a:rPr>
            </a:b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Коли в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небі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він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летить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.</a:t>
            </a:r>
            <a:br>
              <a:rPr lang="ru-RU" sz="1600" dirty="0">
                <a:latin typeface="Arial"/>
                <a:ea typeface="Open Sans"/>
                <a:cs typeface="Open Sans"/>
              </a:rPr>
            </a:b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Має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крила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і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шість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рук</a:t>
            </a:r>
            <a:br>
              <a:rPr lang="ru-RU" sz="1600" dirty="0">
                <a:latin typeface="Arial"/>
                <a:ea typeface="Open Sans"/>
                <a:cs typeface="Open Sans"/>
              </a:rPr>
            </a:b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Буркотливий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ru-RU" sz="1600" dirty="0" err="1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чорний</a:t>
            </a:r>
            <a:r>
              <a:rPr lang="ru-RU" sz="1600" dirty="0">
                <a:solidFill>
                  <a:srgbClr val="313131"/>
                </a:solidFill>
                <a:latin typeface="Arial"/>
                <a:ea typeface="Open Sans"/>
                <a:cs typeface="Open Sans"/>
              </a:rPr>
              <a:t> …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127919" y="783631"/>
            <a:ext cx="2732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Звіддаля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пахне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016330" y="5717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ріжками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стирчать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Довгі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ніжки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кудись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мчать,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вищі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Африці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знають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38" y="1369243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818425" y="685232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1F8DE-D448-422B-90AD-AC72077A597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3613D22-9565-443F-95E8-6A107CB71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AE892-5744-4AED-9376-88CDAA211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23</cp:revision>
  <dcterms:created xsi:type="dcterms:W3CDTF">2024-12-09T21:45:21Z</dcterms:created>
  <dcterms:modified xsi:type="dcterms:W3CDTF">2025-10-22T23:46:17Z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