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4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139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microsoft.com/office/2007/relationships/hdphoto" Target="../media/image8.wdp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slideLayout" Target="../slideLayouts/slideLayout7.xml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-6977"/>
            <a:ext cx="12192001" cy="6858000"/>
          </a:xfrm>
          <a:prstGeom prst="rect">
            <a:avLst/>
          </a:prstGeom>
        </p:spPr>
      </p:pic>
      <p:sp>
        <p:nvSpPr>
          <p:cNvPr id="2" name="Прямокутник: округлені кути 1"/>
          <p:cNvSpPr/>
          <p:nvPr/>
        </p:nvSpPr>
        <p:spPr>
          <a:xfrm>
            <a:off x="4758722" y="867604"/>
            <a:ext cx="6036755" cy="5122791"/>
          </a:xfrm>
          <a:prstGeom prst="roundRect">
            <a:avLst/>
          </a:prstGeom>
          <a:solidFill>
            <a:schemeClr val="lt1">
              <a:alpha val="88000"/>
            </a:schemeClr>
          </a:solidFill>
          <a:effectLst>
            <a:reflection endPos="0" dist="508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8745" y="2034540"/>
            <a:ext cx="4561840" cy="456184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14000"/>
                    </a14:imgEffect>
                    <a14:imgEffect>
                      <a14:sharpenSoften amoun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783" y="1274308"/>
            <a:ext cx="2684645" cy="214771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256" y="1255913"/>
            <a:ext cx="1984483" cy="1984483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781" y="1162505"/>
            <a:ext cx="2147715" cy="214771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16000"/>
                    </a14:imgEffect>
                    <a14:imgEffect>
                      <a14:sharpenSoften amoun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396" y="3435977"/>
            <a:ext cx="2147715" cy="214771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024" y="3339727"/>
            <a:ext cx="2218222" cy="2218222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131" y="3395434"/>
            <a:ext cx="2236479" cy="223647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778" y="1908488"/>
            <a:ext cx="2014564" cy="132205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54477" y="1785604"/>
            <a:ext cx="1495110" cy="149511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1" name="Picture 6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81" y="1785604"/>
            <a:ext cx="1377463" cy="138111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299" y="3874012"/>
            <a:ext cx="1757901" cy="1757901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516" y="4103804"/>
            <a:ext cx="1380722" cy="137622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773" y="3847901"/>
            <a:ext cx="1904936" cy="190493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315" y="32348"/>
            <a:ext cx="898089" cy="835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9</cp:revision>
  <dcterms:created xsi:type="dcterms:W3CDTF">2024-04-27T21:20:00Z</dcterms:created>
  <dcterms:modified xsi:type="dcterms:W3CDTF">2024-07-16T09:53:35Z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93B12BB4B75E43DF9DAFAF5CF271B379_12</vt:lpwstr>
  </property>
  <property fmtid="{D5CDD505-2E9C-101B-9397-08002B2CF9AE}" pid="3" name="KSOProductBuildVer">
    <vt:lpwstr>1033-12.2.0.17153</vt:lpwstr>
  </property>
</Properties>
</file>