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2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249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560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28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6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547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5149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94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084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063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5379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8763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  <a:t>6/26/2025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300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video" Target="https://www.youtube.com/embed/Yt1SsgQGWOg?list=PLTzKm3aw-TzBkywK4d4XdpJervqotSPx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Online Media 4" title="01 009 1">
            <a:hlinkClick r:id="" action="ppaction://media"/>
            <a:extLst>
              <a:ext uri="{FF2B5EF4-FFF2-40B4-BE49-F238E27FC236}">
                <a16:creationId xmlns:a16="http://schemas.microsoft.com/office/drawing/2014/main" id="{9C3FAE66-A381-7AE4-7148-61642F5830F8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225" y="0"/>
            <a:ext cx="1214755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01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5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Widescreen</PresentationFormat>
  <Paragraphs>0</Paragraphs>
  <Slides>1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Yana Hrintsova</dc:creator>
  <cp:lastModifiedBy>Yana Hrintsova</cp:lastModifiedBy>
  <cp:revision>2</cp:revision>
  <dcterms:created xsi:type="dcterms:W3CDTF">2025-05-29T16:51:51Z</dcterms:created>
  <dcterms:modified xsi:type="dcterms:W3CDTF">2025-06-26T12:27:52Z</dcterms:modified>
</cp:coreProperties>
</file>