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8905" y="2599690"/>
            <a:ext cx="4010660" cy="401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