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48" r:id="rId1"/>
  </p:sldMasterIdLst>
  <p:notesMasterIdLst>
    <p:notesMasterId r:id="rId3"/>
  </p:notesMasterIdLst>
  <p:sldIdLst>
    <p:sldId id="375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2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810835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 panose="020F0502020204030204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 panose="020F0502020204030204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 panose="020F0502020204030204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  <a:defRPr sz="2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1200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lang="ru-RU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1.jpe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71"/>
          <a:stretch>
            <a:fillRect/>
          </a:stretch>
        </p:blipFill>
        <p:spPr>
          <a:xfrm>
            <a:off x="-1" y="0"/>
            <a:ext cx="12192001" cy="685799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757" r="-19178" b="-401"/>
          <a:stretch>
            <a:fillRect/>
          </a:stretch>
        </p:blipFill>
        <p:spPr>
          <a:xfrm>
            <a:off x="2611267" y="1512000"/>
            <a:ext cx="3132000" cy="3135876"/>
          </a:xfrm>
          <a:prstGeom prst="rect">
            <a:avLst/>
          </a:prstGeom>
        </p:spPr>
      </p:pic>
      <p:grpSp>
        <p:nvGrpSpPr>
          <p:cNvPr id="7" name="Группа 6"/>
          <p:cNvGrpSpPr/>
          <p:nvPr/>
        </p:nvGrpSpPr>
        <p:grpSpPr>
          <a:xfrm>
            <a:off x="7844083" y="4416335"/>
            <a:ext cx="2105025" cy="2171700"/>
            <a:chOff x="8244364" y="3945091"/>
            <a:chExt cx="2105025" cy="2171700"/>
          </a:xfrm>
        </p:grpSpPr>
        <p:pic>
          <p:nvPicPr>
            <p:cNvPr id="5" name="Рисунок 4"/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3947" b="92544" l="3620" r="94118">
                          <a14:foregroundMark x1="28054" y1="11404" x2="16290" y2="25439"/>
                          <a14:foregroundMark x1="10215" y1="39722" x2="9502" y2="46491"/>
                          <a14:foregroundMark x1="11765" y1="25000" x2="11399" y2="28473"/>
                          <a14:foregroundMark x1="10407" y1="49561" x2="17647" y2="63596"/>
                          <a14:foregroundMark x1="18100" y1="78070" x2="31222" y2="85965"/>
                          <a14:foregroundMark x1="42110" y1="88072" x2="48869" y2="90351"/>
                          <a14:foregroundMark x1="33711" y1="91228" x2="30317" y2="88596"/>
                          <a14:foregroundMark x1="34242" y1="91640" x2="33711" y2="91228"/>
                          <a14:foregroundMark x1="8836" y1="41977" x2="8597" y2="48684"/>
                          <a14:foregroundMark x1="15056" y1="31804" x2="12670" y2="37281"/>
                          <a14:foregroundMark x1="21267" y1="17544" x2="15566" y2="30633"/>
                          <a14:foregroundMark x1="14027" y1="21491" x2="10991" y2="28261"/>
                          <a14:foregroundMark x1="7707" y1="42154" x2="6787" y2="48246"/>
                          <a14:foregroundMark x1="5648" y1="41087" x2="4072" y2="47807"/>
                          <a14:foregroundMark x1="41176" y1="6579" x2="49321" y2="7018"/>
                          <a14:foregroundMark x1="45701" y1="30702" x2="17195" y2="52632"/>
                          <a14:foregroundMark x1="44796" y1="22807" x2="73756" y2="35965"/>
                          <a14:foregroundMark x1="73303" y1="15789" x2="89140" y2="33772"/>
                          <a14:foregroundMark x1="89593" y1="28509" x2="92760" y2="46053"/>
                          <a14:foregroundMark x1="92760" y1="47368" x2="91403" y2="64035"/>
                          <a14:foregroundMark x1="84615" y1="74123" x2="75566" y2="81140"/>
                          <a14:foregroundMark x1="62905" y1="85918" x2="59729" y2="86842"/>
                          <a14:foregroundMark x1="73303" y1="82895" x2="63665" y2="85698"/>
                          <a14:foregroundMark x1="40271" y1="92544" x2="46154" y2="92544"/>
                          <a14:foregroundMark x1="64234" y1="86564" x2="64706" y2="86404"/>
                          <a14:foregroundMark x1="46606" y1="92544" x2="63494" y2="86815"/>
                          <a14:foregroundMark x1="64198" y1="87887" x2="61086" y2="89474"/>
                          <a14:foregroundMark x1="69683" y1="85088" x2="64875" y2="87541"/>
                          <a14:foregroundMark x1="65505" y1="89877" x2="58824" y2="92544"/>
                          <a14:foregroundMark x1="66516" y1="89474" x2="66222" y2="89591"/>
                          <a14:foregroundMark x1="94118" y1="42105" x2="94118" y2="49561"/>
                          <a14:foregroundMark x1="86425" y1="22368" x2="88235" y2="28947"/>
                          <a14:foregroundMark x1="38231" y1="6466" x2="49321" y2="6140"/>
                          <a14:foregroundMark x1="43891" y1="3947" x2="51054" y2="4894"/>
                          <a14:foregroundMark x1="57632" y1="5263" x2="61252" y2="5263"/>
                          <a14:foregroundMark x1="9502" y1="28509" x2="8145" y2="39035"/>
                          <a14:foregroundMark x1="15385" y1="19298" x2="15385" y2="19298"/>
                          <a14:foregroundMark x1="14480" y1="19298" x2="14027" y2="19737"/>
                          <a14:foregroundMark x1="61991" y1="6140" x2="66063" y2="6140"/>
                          <a14:foregroundMark x1="66063" y1="6579" x2="69231" y2="7895"/>
                          <a14:foregroundMark x1="37880" y1="5145" x2="39367" y2="4825"/>
                          <a14:foregroundMark x1="38462" y1="91228" x2="37104" y2="91228"/>
                          <a14:foregroundMark x1="37104" y1="91228" x2="37104" y2="91228"/>
                          <a14:foregroundMark x1="37104" y1="91228" x2="38914" y2="92544"/>
                          <a14:foregroundMark x1="37104" y1="91667" x2="35294" y2="90789"/>
                          <a14:backgroundMark x1="60" y1="38060" x2="0" y2="38158"/>
                          <a14:backgroundMark x1="7240" y1="26316" x2="6147" y2="28104"/>
                          <a14:backgroundMark x1="65448" y1="877" x2="58371" y2="877"/>
                          <a14:backgroundMark x1="71108" y1="877" x2="69520" y2="877"/>
                          <a14:backgroundMark x1="54751" y1="877" x2="48416" y2="877"/>
                          <a14:backgroundMark x1="35747" y1="2193" x2="39819" y2="2193"/>
                          <a14:backgroundMark x1="33937" y1="92105" x2="34389" y2="92105"/>
                          <a14:backgroundMark x1="32127" y1="91228" x2="32127" y2="91228"/>
                          <a14:backgroundMark x1="33937" y1="92105" x2="35497" y2="92672"/>
                          <a14:backgroundMark x1="67873" y1="92105" x2="66968" y2="9210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8244364" y="3945091"/>
              <a:ext cx="2105025" cy="2171700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8392622" y="4369221"/>
              <a:ext cx="1808508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8000" b="1" dirty="0">
                  <a:ln w="28575"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ЛА</a:t>
              </a:r>
              <a:endParaRPr lang="en-US" sz="80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endParaRP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5721426" y="4588557"/>
            <a:ext cx="2105025" cy="2171700"/>
            <a:chOff x="8244364" y="3945091"/>
            <a:chExt cx="2105025" cy="2171700"/>
          </a:xfrm>
        </p:grpSpPr>
        <p:pic>
          <p:nvPicPr>
            <p:cNvPr id="9" name="Рисунок 8"/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3947" b="92544" l="3620" r="94118">
                          <a14:foregroundMark x1="28054" y1="11404" x2="16290" y2="25439"/>
                          <a14:foregroundMark x1="10215" y1="39722" x2="9502" y2="46491"/>
                          <a14:foregroundMark x1="11765" y1="25000" x2="11399" y2="28473"/>
                          <a14:foregroundMark x1="10407" y1="49561" x2="17647" y2="63596"/>
                          <a14:foregroundMark x1="18100" y1="78070" x2="31222" y2="85965"/>
                          <a14:foregroundMark x1="42110" y1="88072" x2="48869" y2="90351"/>
                          <a14:foregroundMark x1="33711" y1="91228" x2="30317" y2="88596"/>
                          <a14:foregroundMark x1="34242" y1="91640" x2="33711" y2="91228"/>
                          <a14:foregroundMark x1="8836" y1="41977" x2="8597" y2="48684"/>
                          <a14:foregroundMark x1="15056" y1="31804" x2="12670" y2="37281"/>
                          <a14:foregroundMark x1="21267" y1="17544" x2="15566" y2="30633"/>
                          <a14:foregroundMark x1="14027" y1="21491" x2="10991" y2="28261"/>
                          <a14:foregroundMark x1="7707" y1="42154" x2="6787" y2="48246"/>
                          <a14:foregroundMark x1="5648" y1="41087" x2="4072" y2="47807"/>
                          <a14:foregroundMark x1="41176" y1="6579" x2="49321" y2="7018"/>
                          <a14:foregroundMark x1="45701" y1="30702" x2="17195" y2="52632"/>
                          <a14:foregroundMark x1="44796" y1="22807" x2="73756" y2="35965"/>
                          <a14:foregroundMark x1="73303" y1="15789" x2="89140" y2="33772"/>
                          <a14:foregroundMark x1="89593" y1="28509" x2="92760" y2="46053"/>
                          <a14:foregroundMark x1="92760" y1="47368" x2="91403" y2="64035"/>
                          <a14:foregroundMark x1="84615" y1="74123" x2="75566" y2="81140"/>
                          <a14:foregroundMark x1="62905" y1="85918" x2="59729" y2="86842"/>
                          <a14:foregroundMark x1="73303" y1="82895" x2="63665" y2="85698"/>
                          <a14:foregroundMark x1="40271" y1="92544" x2="46154" y2="92544"/>
                          <a14:foregroundMark x1="64234" y1="86564" x2="64706" y2="86404"/>
                          <a14:foregroundMark x1="46606" y1="92544" x2="63494" y2="86815"/>
                          <a14:foregroundMark x1="64198" y1="87887" x2="61086" y2="89474"/>
                          <a14:foregroundMark x1="69683" y1="85088" x2="64875" y2="87541"/>
                          <a14:foregroundMark x1="65505" y1="89877" x2="58824" y2="92544"/>
                          <a14:foregroundMark x1="66516" y1="89474" x2="66222" y2="89591"/>
                          <a14:foregroundMark x1="94118" y1="42105" x2="94118" y2="49561"/>
                          <a14:foregroundMark x1="86425" y1="22368" x2="88235" y2="28947"/>
                          <a14:foregroundMark x1="38231" y1="6466" x2="49321" y2="6140"/>
                          <a14:foregroundMark x1="43891" y1="3947" x2="51054" y2="4894"/>
                          <a14:foregroundMark x1="57632" y1="5263" x2="61252" y2="5263"/>
                          <a14:foregroundMark x1="9502" y1="28509" x2="8145" y2="39035"/>
                          <a14:foregroundMark x1="15385" y1="19298" x2="15385" y2="19298"/>
                          <a14:foregroundMark x1="14480" y1="19298" x2="14027" y2="19737"/>
                          <a14:foregroundMark x1="61991" y1="6140" x2="66063" y2="6140"/>
                          <a14:foregroundMark x1="66063" y1="6579" x2="69231" y2="7895"/>
                          <a14:foregroundMark x1="37880" y1="5145" x2="39367" y2="4825"/>
                          <a14:foregroundMark x1="38462" y1="91228" x2="37104" y2="91228"/>
                          <a14:foregroundMark x1="37104" y1="91228" x2="37104" y2="91228"/>
                          <a14:foregroundMark x1="37104" y1="91228" x2="38914" y2="92544"/>
                          <a14:foregroundMark x1="37104" y1="91667" x2="35294" y2="90789"/>
                          <a14:backgroundMark x1="60" y1="38060" x2="0" y2="38158"/>
                          <a14:backgroundMark x1="7240" y1="26316" x2="6147" y2="28104"/>
                          <a14:backgroundMark x1="65448" y1="877" x2="58371" y2="877"/>
                          <a14:backgroundMark x1="71108" y1="877" x2="69520" y2="877"/>
                          <a14:backgroundMark x1="54751" y1="877" x2="48416" y2="877"/>
                          <a14:backgroundMark x1="35747" y1="2193" x2="39819" y2="2193"/>
                          <a14:backgroundMark x1="33937" y1="92105" x2="34389" y2="92105"/>
                          <a14:backgroundMark x1="32127" y1="91228" x2="32127" y2="91228"/>
                          <a14:backgroundMark x1="33937" y1="92105" x2="35497" y2="92672"/>
                          <a14:backgroundMark x1="67873" y1="92105" x2="66968" y2="9210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8244364" y="3945091"/>
              <a:ext cx="2105025" cy="217170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8392622" y="4369221"/>
              <a:ext cx="1750800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8000" b="1" dirty="0">
                  <a:ln w="28575"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ЛЕ</a:t>
              </a:r>
              <a:endParaRPr lang="en-US" sz="80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endParaRPr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201067" y="4686300"/>
            <a:ext cx="2105025" cy="2171700"/>
            <a:chOff x="8244364" y="3945091"/>
            <a:chExt cx="2105025" cy="2171700"/>
          </a:xfrm>
        </p:grpSpPr>
        <p:pic>
          <p:nvPicPr>
            <p:cNvPr id="12" name="Рисунок 11"/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3947" b="92544" l="3620" r="94118">
                          <a14:foregroundMark x1="28054" y1="11404" x2="16290" y2="25439"/>
                          <a14:foregroundMark x1="10215" y1="39722" x2="9502" y2="46491"/>
                          <a14:foregroundMark x1="11765" y1="25000" x2="11399" y2="28473"/>
                          <a14:foregroundMark x1="10407" y1="49561" x2="17647" y2="63596"/>
                          <a14:foregroundMark x1="18100" y1="78070" x2="31222" y2="85965"/>
                          <a14:foregroundMark x1="42110" y1="88072" x2="48869" y2="90351"/>
                          <a14:foregroundMark x1="33711" y1="91228" x2="30317" y2="88596"/>
                          <a14:foregroundMark x1="34242" y1="91640" x2="33711" y2="91228"/>
                          <a14:foregroundMark x1="8836" y1="41977" x2="8597" y2="48684"/>
                          <a14:foregroundMark x1="15056" y1="31804" x2="12670" y2="37281"/>
                          <a14:foregroundMark x1="21267" y1="17544" x2="15566" y2="30633"/>
                          <a14:foregroundMark x1="14027" y1="21491" x2="10991" y2="28261"/>
                          <a14:foregroundMark x1="7707" y1="42154" x2="6787" y2="48246"/>
                          <a14:foregroundMark x1="5648" y1="41087" x2="4072" y2="47807"/>
                          <a14:foregroundMark x1="41176" y1="6579" x2="49321" y2="7018"/>
                          <a14:foregroundMark x1="45701" y1="30702" x2="17195" y2="52632"/>
                          <a14:foregroundMark x1="44796" y1="22807" x2="73756" y2="35965"/>
                          <a14:foregroundMark x1="73303" y1="15789" x2="89140" y2="33772"/>
                          <a14:foregroundMark x1="89593" y1="28509" x2="92760" y2="46053"/>
                          <a14:foregroundMark x1="92760" y1="47368" x2="91403" y2="64035"/>
                          <a14:foregroundMark x1="84615" y1="74123" x2="75566" y2="81140"/>
                          <a14:foregroundMark x1="62905" y1="85918" x2="59729" y2="86842"/>
                          <a14:foregroundMark x1="73303" y1="82895" x2="63665" y2="85698"/>
                          <a14:foregroundMark x1="40271" y1="92544" x2="46154" y2="92544"/>
                          <a14:foregroundMark x1="64234" y1="86564" x2="64706" y2="86404"/>
                          <a14:foregroundMark x1="46606" y1="92544" x2="63494" y2="86815"/>
                          <a14:foregroundMark x1="64198" y1="87887" x2="61086" y2="89474"/>
                          <a14:foregroundMark x1="69683" y1="85088" x2="64875" y2="87541"/>
                          <a14:foregroundMark x1="65505" y1="89877" x2="58824" y2="92544"/>
                          <a14:foregroundMark x1="66516" y1="89474" x2="66222" y2="89591"/>
                          <a14:foregroundMark x1="94118" y1="42105" x2="94118" y2="49561"/>
                          <a14:foregroundMark x1="86425" y1="22368" x2="88235" y2="28947"/>
                          <a14:foregroundMark x1="38231" y1="6466" x2="49321" y2="6140"/>
                          <a14:foregroundMark x1="43891" y1="3947" x2="51054" y2="4894"/>
                          <a14:foregroundMark x1="57632" y1="5263" x2="61252" y2="5263"/>
                          <a14:foregroundMark x1="9502" y1="28509" x2="8145" y2="39035"/>
                          <a14:foregroundMark x1="15385" y1="19298" x2="15385" y2="19298"/>
                          <a14:foregroundMark x1="14480" y1="19298" x2="14027" y2="19737"/>
                          <a14:foregroundMark x1="61991" y1="6140" x2="66063" y2="6140"/>
                          <a14:foregroundMark x1="66063" y1="6579" x2="69231" y2="7895"/>
                          <a14:foregroundMark x1="37880" y1="5145" x2="39367" y2="4825"/>
                          <a14:foregroundMark x1="38462" y1="91228" x2="37104" y2="91228"/>
                          <a14:foregroundMark x1="37104" y1="91228" x2="37104" y2="91228"/>
                          <a14:foregroundMark x1="37104" y1="91228" x2="38914" y2="92544"/>
                          <a14:foregroundMark x1="37104" y1="91667" x2="35294" y2="90789"/>
                          <a14:backgroundMark x1="60" y1="38060" x2="0" y2="38158"/>
                          <a14:backgroundMark x1="7240" y1="26316" x2="6147" y2="28104"/>
                          <a14:backgroundMark x1="65448" y1="877" x2="58371" y2="877"/>
                          <a14:backgroundMark x1="71108" y1="877" x2="69520" y2="877"/>
                          <a14:backgroundMark x1="54751" y1="877" x2="48416" y2="877"/>
                          <a14:backgroundMark x1="35747" y1="2193" x2="39819" y2="2193"/>
                          <a14:backgroundMark x1="33937" y1="92105" x2="34389" y2="92105"/>
                          <a14:backgroundMark x1="32127" y1="91228" x2="32127" y2="91228"/>
                          <a14:backgroundMark x1="33937" y1="92105" x2="35497" y2="92672"/>
                          <a14:backgroundMark x1="67873" y1="92105" x2="66968" y2="9210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8244364" y="3945091"/>
              <a:ext cx="2105025" cy="2171700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8392622" y="4369221"/>
              <a:ext cx="1696298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7200" b="1" dirty="0">
                  <a:ln w="28575"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Л</a:t>
              </a:r>
              <a:r>
                <a:rPr lang="ru-RU" sz="7200" b="1" dirty="0">
                  <a:ln w="28575"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И</a:t>
              </a:r>
              <a:endParaRPr lang="en-US" sz="72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endParaRPr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9885908" y="4262169"/>
            <a:ext cx="2105025" cy="2171700"/>
            <a:chOff x="8244364" y="3945091"/>
            <a:chExt cx="2105025" cy="2171700"/>
          </a:xfrm>
        </p:grpSpPr>
        <p:pic>
          <p:nvPicPr>
            <p:cNvPr id="15" name="Рисунок 14"/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3947" b="92544" l="3620" r="94118">
                          <a14:foregroundMark x1="28054" y1="11404" x2="16290" y2="25439"/>
                          <a14:foregroundMark x1="10215" y1="39722" x2="9502" y2="46491"/>
                          <a14:foregroundMark x1="11765" y1="25000" x2="11399" y2="28473"/>
                          <a14:foregroundMark x1="10407" y1="49561" x2="17647" y2="63596"/>
                          <a14:foregroundMark x1="18100" y1="78070" x2="31222" y2="85965"/>
                          <a14:foregroundMark x1="42110" y1="88072" x2="48869" y2="90351"/>
                          <a14:foregroundMark x1="33711" y1="91228" x2="30317" y2="88596"/>
                          <a14:foregroundMark x1="34242" y1="91640" x2="33711" y2="91228"/>
                          <a14:foregroundMark x1="8836" y1="41977" x2="8597" y2="48684"/>
                          <a14:foregroundMark x1="15056" y1="31804" x2="12670" y2="37281"/>
                          <a14:foregroundMark x1="21267" y1="17544" x2="15566" y2="30633"/>
                          <a14:foregroundMark x1="14027" y1="21491" x2="10991" y2="28261"/>
                          <a14:foregroundMark x1="7707" y1="42154" x2="6787" y2="48246"/>
                          <a14:foregroundMark x1="5648" y1="41087" x2="4072" y2="47807"/>
                          <a14:foregroundMark x1="41176" y1="6579" x2="49321" y2="7018"/>
                          <a14:foregroundMark x1="45701" y1="30702" x2="17195" y2="52632"/>
                          <a14:foregroundMark x1="44796" y1="22807" x2="73756" y2="35965"/>
                          <a14:foregroundMark x1="73303" y1="15789" x2="89140" y2="33772"/>
                          <a14:foregroundMark x1="89593" y1="28509" x2="92760" y2="46053"/>
                          <a14:foregroundMark x1="92760" y1="47368" x2="91403" y2="64035"/>
                          <a14:foregroundMark x1="84615" y1="74123" x2="75566" y2="81140"/>
                          <a14:foregroundMark x1="62905" y1="85918" x2="59729" y2="86842"/>
                          <a14:foregroundMark x1="73303" y1="82895" x2="63665" y2="85698"/>
                          <a14:foregroundMark x1="40271" y1="92544" x2="46154" y2="92544"/>
                          <a14:foregroundMark x1="64234" y1="86564" x2="64706" y2="86404"/>
                          <a14:foregroundMark x1="46606" y1="92544" x2="63494" y2="86815"/>
                          <a14:foregroundMark x1="64198" y1="87887" x2="61086" y2="89474"/>
                          <a14:foregroundMark x1="69683" y1="85088" x2="64875" y2="87541"/>
                          <a14:foregroundMark x1="65505" y1="89877" x2="58824" y2="92544"/>
                          <a14:foregroundMark x1="66516" y1="89474" x2="66222" y2="89591"/>
                          <a14:foregroundMark x1="94118" y1="42105" x2="94118" y2="49561"/>
                          <a14:foregroundMark x1="86425" y1="22368" x2="88235" y2="28947"/>
                          <a14:foregroundMark x1="38231" y1="6466" x2="49321" y2="6140"/>
                          <a14:foregroundMark x1="43891" y1="3947" x2="51054" y2="4894"/>
                          <a14:foregroundMark x1="57632" y1="5263" x2="61252" y2="5263"/>
                          <a14:foregroundMark x1="9502" y1="28509" x2="8145" y2="39035"/>
                          <a14:foregroundMark x1="15385" y1="19298" x2="15385" y2="19298"/>
                          <a14:foregroundMark x1="14480" y1="19298" x2="14027" y2="19737"/>
                          <a14:foregroundMark x1="61991" y1="6140" x2="66063" y2="6140"/>
                          <a14:foregroundMark x1="66063" y1="6579" x2="69231" y2="7895"/>
                          <a14:foregroundMark x1="37880" y1="5145" x2="39367" y2="4825"/>
                          <a14:foregroundMark x1="38462" y1="91228" x2="37104" y2="91228"/>
                          <a14:foregroundMark x1="37104" y1="91228" x2="37104" y2="91228"/>
                          <a14:foregroundMark x1="37104" y1="91228" x2="38914" y2="92544"/>
                          <a14:foregroundMark x1="37104" y1="91667" x2="35294" y2="90789"/>
                          <a14:backgroundMark x1="60" y1="38060" x2="0" y2="38158"/>
                          <a14:backgroundMark x1="7240" y1="26316" x2="6147" y2="28104"/>
                          <a14:backgroundMark x1="65448" y1="877" x2="58371" y2="877"/>
                          <a14:backgroundMark x1="71108" y1="877" x2="69520" y2="877"/>
                          <a14:backgroundMark x1="54751" y1="877" x2="48416" y2="877"/>
                          <a14:backgroundMark x1="35747" y1="2193" x2="39819" y2="2193"/>
                          <a14:backgroundMark x1="33937" y1="92105" x2="34389" y2="92105"/>
                          <a14:backgroundMark x1="32127" y1="91228" x2="32127" y2="91228"/>
                          <a14:backgroundMark x1="33937" y1="92105" x2="35497" y2="92672"/>
                          <a14:backgroundMark x1="67873" y1="92105" x2="66968" y2="9210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8244364" y="3945091"/>
              <a:ext cx="2105025" cy="2171700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8392622" y="4369221"/>
              <a:ext cx="1699504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8000" b="1" dirty="0">
                  <a:ln w="28575"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ЛУ</a:t>
              </a:r>
              <a:endParaRPr lang="en-US" sz="80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endParaRPr>
            </a:p>
          </p:txBody>
        </p:sp>
      </p:grpSp>
      <p:grpSp>
        <p:nvGrpSpPr>
          <p:cNvPr id="17" name="Группа 16"/>
          <p:cNvGrpSpPr/>
          <p:nvPr/>
        </p:nvGrpSpPr>
        <p:grpSpPr>
          <a:xfrm>
            <a:off x="2925601" y="4652912"/>
            <a:ext cx="2105025" cy="2171700"/>
            <a:chOff x="8244364" y="3945091"/>
            <a:chExt cx="2105025" cy="2171700"/>
          </a:xfrm>
        </p:grpSpPr>
        <p:pic>
          <p:nvPicPr>
            <p:cNvPr id="18" name="Рисунок 17"/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3947" b="92544" l="3620" r="94118">
                          <a14:foregroundMark x1="28054" y1="11404" x2="16290" y2="25439"/>
                          <a14:foregroundMark x1="10215" y1="39722" x2="9502" y2="46491"/>
                          <a14:foregroundMark x1="11765" y1="25000" x2="11399" y2="28473"/>
                          <a14:foregroundMark x1="10407" y1="49561" x2="17647" y2="63596"/>
                          <a14:foregroundMark x1="18100" y1="78070" x2="31222" y2="85965"/>
                          <a14:foregroundMark x1="42110" y1="88072" x2="48869" y2="90351"/>
                          <a14:foregroundMark x1="33711" y1="91228" x2="30317" y2="88596"/>
                          <a14:foregroundMark x1="34242" y1="91640" x2="33711" y2="91228"/>
                          <a14:foregroundMark x1="8836" y1="41977" x2="8597" y2="48684"/>
                          <a14:foregroundMark x1="15056" y1="31804" x2="12670" y2="37281"/>
                          <a14:foregroundMark x1="21267" y1="17544" x2="15566" y2="30633"/>
                          <a14:foregroundMark x1="14027" y1="21491" x2="10991" y2="28261"/>
                          <a14:foregroundMark x1="7707" y1="42154" x2="6787" y2="48246"/>
                          <a14:foregroundMark x1="5648" y1="41087" x2="4072" y2="47807"/>
                          <a14:foregroundMark x1="41176" y1="6579" x2="49321" y2="7018"/>
                          <a14:foregroundMark x1="45701" y1="30702" x2="17195" y2="52632"/>
                          <a14:foregroundMark x1="44796" y1="22807" x2="73756" y2="35965"/>
                          <a14:foregroundMark x1="73303" y1="15789" x2="89140" y2="33772"/>
                          <a14:foregroundMark x1="89593" y1="28509" x2="92760" y2="46053"/>
                          <a14:foregroundMark x1="92760" y1="47368" x2="91403" y2="64035"/>
                          <a14:foregroundMark x1="84615" y1="74123" x2="75566" y2="81140"/>
                          <a14:foregroundMark x1="62905" y1="85918" x2="59729" y2="86842"/>
                          <a14:foregroundMark x1="73303" y1="82895" x2="63665" y2="85698"/>
                          <a14:foregroundMark x1="40271" y1="92544" x2="46154" y2="92544"/>
                          <a14:foregroundMark x1="64234" y1="86564" x2="64706" y2="86404"/>
                          <a14:foregroundMark x1="46606" y1="92544" x2="63494" y2="86815"/>
                          <a14:foregroundMark x1="64198" y1="87887" x2="61086" y2="89474"/>
                          <a14:foregroundMark x1="69683" y1="85088" x2="64875" y2="87541"/>
                          <a14:foregroundMark x1="65505" y1="89877" x2="58824" y2="92544"/>
                          <a14:foregroundMark x1="66516" y1="89474" x2="66222" y2="89591"/>
                          <a14:foregroundMark x1="94118" y1="42105" x2="94118" y2="49561"/>
                          <a14:foregroundMark x1="86425" y1="22368" x2="88235" y2="28947"/>
                          <a14:foregroundMark x1="38231" y1="6466" x2="49321" y2="6140"/>
                          <a14:foregroundMark x1="43891" y1="3947" x2="51054" y2="4894"/>
                          <a14:foregroundMark x1="57632" y1="5263" x2="61252" y2="5263"/>
                          <a14:foregroundMark x1="9502" y1="28509" x2="8145" y2="39035"/>
                          <a14:foregroundMark x1="15385" y1="19298" x2="15385" y2="19298"/>
                          <a14:foregroundMark x1="14480" y1="19298" x2="14027" y2="19737"/>
                          <a14:foregroundMark x1="61991" y1="6140" x2="66063" y2="6140"/>
                          <a14:foregroundMark x1="66063" y1="6579" x2="69231" y2="7895"/>
                          <a14:foregroundMark x1="37880" y1="5145" x2="39367" y2="4825"/>
                          <a14:foregroundMark x1="38462" y1="91228" x2="37104" y2="91228"/>
                          <a14:foregroundMark x1="37104" y1="91228" x2="37104" y2="91228"/>
                          <a14:foregroundMark x1="37104" y1="91228" x2="38914" y2="92544"/>
                          <a14:foregroundMark x1="37104" y1="91667" x2="35294" y2="90789"/>
                          <a14:backgroundMark x1="60" y1="38060" x2="0" y2="38158"/>
                          <a14:backgroundMark x1="7240" y1="26316" x2="6147" y2="28104"/>
                          <a14:backgroundMark x1="65448" y1="877" x2="58371" y2="877"/>
                          <a14:backgroundMark x1="71108" y1="877" x2="69520" y2="877"/>
                          <a14:backgroundMark x1="54751" y1="877" x2="48416" y2="877"/>
                          <a14:backgroundMark x1="35747" y1="2193" x2="39819" y2="2193"/>
                          <a14:backgroundMark x1="33937" y1="92105" x2="34389" y2="92105"/>
                          <a14:backgroundMark x1="32127" y1="91228" x2="32127" y2="91228"/>
                          <a14:backgroundMark x1="33937" y1="92105" x2="35497" y2="92672"/>
                          <a14:backgroundMark x1="67873" y1="92105" x2="66968" y2="9210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8244364" y="3945091"/>
              <a:ext cx="2105025" cy="2171700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8392622" y="4369221"/>
              <a:ext cx="1864613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8000" b="1" dirty="0">
                  <a:ln w="28575"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ЛО</a:t>
              </a:r>
              <a:endParaRPr lang="en-US" sz="80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endParaRPr>
            </a:p>
          </p:txBody>
        </p:sp>
      </p:grpSp>
      <p:grpSp>
        <p:nvGrpSpPr>
          <p:cNvPr id="2" name="Группа 1"/>
          <p:cNvGrpSpPr/>
          <p:nvPr/>
        </p:nvGrpSpPr>
        <p:grpSpPr>
          <a:xfrm>
            <a:off x="7557775" y="4458224"/>
            <a:ext cx="2105025" cy="2171700"/>
            <a:chOff x="8244364" y="3945091"/>
            <a:chExt cx="2105025" cy="2171700"/>
          </a:xfrm>
        </p:grpSpPr>
        <p:pic>
          <p:nvPicPr>
            <p:cNvPr id="20" name="Рисунок 19"/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3947" b="92544" l="3620" r="94118">
                          <a14:foregroundMark x1="28054" y1="11404" x2="16290" y2="25439"/>
                          <a14:foregroundMark x1="10215" y1="39722" x2="9502" y2="46491"/>
                          <a14:foregroundMark x1="11765" y1="25000" x2="11399" y2="28473"/>
                          <a14:foregroundMark x1="10407" y1="49561" x2="17647" y2="63596"/>
                          <a14:foregroundMark x1="18100" y1="78070" x2="31222" y2="85965"/>
                          <a14:foregroundMark x1="42110" y1="88072" x2="48869" y2="90351"/>
                          <a14:foregroundMark x1="33711" y1="91228" x2="30317" y2="88596"/>
                          <a14:foregroundMark x1="34242" y1="91640" x2="33711" y2="91228"/>
                          <a14:foregroundMark x1="8836" y1="41977" x2="8597" y2="48684"/>
                          <a14:foregroundMark x1="15056" y1="31804" x2="12670" y2="37281"/>
                          <a14:foregroundMark x1="21267" y1="17544" x2="15566" y2="30633"/>
                          <a14:foregroundMark x1="14027" y1="21491" x2="10991" y2="28261"/>
                          <a14:foregroundMark x1="7707" y1="42154" x2="6787" y2="48246"/>
                          <a14:foregroundMark x1="5648" y1="41087" x2="4072" y2="47807"/>
                          <a14:foregroundMark x1="41176" y1="6579" x2="49321" y2="7018"/>
                          <a14:foregroundMark x1="45701" y1="30702" x2="17195" y2="52632"/>
                          <a14:foregroundMark x1="44796" y1="22807" x2="73756" y2="35965"/>
                          <a14:foregroundMark x1="73303" y1="15789" x2="89140" y2="33772"/>
                          <a14:foregroundMark x1="89593" y1="28509" x2="92760" y2="46053"/>
                          <a14:foregroundMark x1="92760" y1="47368" x2="91403" y2="64035"/>
                          <a14:foregroundMark x1="84615" y1="74123" x2="75566" y2="81140"/>
                          <a14:foregroundMark x1="62905" y1="85918" x2="59729" y2="86842"/>
                          <a14:foregroundMark x1="73303" y1="82895" x2="63665" y2="85698"/>
                          <a14:foregroundMark x1="40271" y1="92544" x2="46154" y2="92544"/>
                          <a14:foregroundMark x1="64234" y1="86564" x2="64706" y2="86404"/>
                          <a14:foregroundMark x1="46606" y1="92544" x2="63494" y2="86815"/>
                          <a14:foregroundMark x1="64198" y1="87887" x2="61086" y2="89474"/>
                          <a14:foregroundMark x1="69683" y1="85088" x2="64875" y2="87541"/>
                          <a14:foregroundMark x1="65505" y1="89877" x2="58824" y2="92544"/>
                          <a14:foregroundMark x1="66516" y1="89474" x2="66222" y2="89591"/>
                          <a14:foregroundMark x1="94118" y1="42105" x2="94118" y2="49561"/>
                          <a14:foregroundMark x1="86425" y1="22368" x2="88235" y2="28947"/>
                          <a14:foregroundMark x1="38231" y1="6466" x2="49321" y2="6140"/>
                          <a14:foregroundMark x1="43891" y1="3947" x2="51054" y2="4894"/>
                          <a14:foregroundMark x1="57632" y1="5263" x2="61252" y2="5263"/>
                          <a14:foregroundMark x1="9502" y1="28509" x2="8145" y2="39035"/>
                          <a14:foregroundMark x1="15385" y1="19298" x2="15385" y2="19298"/>
                          <a14:foregroundMark x1="14480" y1="19298" x2="14027" y2="19737"/>
                          <a14:foregroundMark x1="61991" y1="6140" x2="66063" y2="6140"/>
                          <a14:foregroundMark x1="66063" y1="6579" x2="69231" y2="7895"/>
                          <a14:foregroundMark x1="37880" y1="5145" x2="39367" y2="4825"/>
                          <a14:foregroundMark x1="38462" y1="91228" x2="37104" y2="91228"/>
                          <a14:foregroundMark x1="37104" y1="91228" x2="37104" y2="91228"/>
                          <a14:foregroundMark x1="37104" y1="91228" x2="38914" y2="92544"/>
                          <a14:foregroundMark x1="37104" y1="91667" x2="35294" y2="90789"/>
                          <a14:backgroundMark x1="60" y1="38060" x2="0" y2="38158"/>
                          <a14:backgroundMark x1="7240" y1="26316" x2="6147" y2="28104"/>
                          <a14:backgroundMark x1="65448" y1="877" x2="58371" y2="877"/>
                          <a14:backgroundMark x1="71108" y1="877" x2="69520" y2="877"/>
                          <a14:backgroundMark x1="54751" y1="877" x2="48416" y2="877"/>
                          <a14:backgroundMark x1="35747" y1="2193" x2="39819" y2="2193"/>
                          <a14:backgroundMark x1="33937" y1="92105" x2="34389" y2="92105"/>
                          <a14:backgroundMark x1="32127" y1="91228" x2="32127" y2="91228"/>
                          <a14:backgroundMark x1="33937" y1="92105" x2="35497" y2="92672"/>
                          <a14:backgroundMark x1="67873" y1="92105" x2="66968" y2="9210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8244364" y="3945091"/>
              <a:ext cx="2105025" cy="2171700"/>
            </a:xfrm>
            <a:prstGeom prst="rect">
              <a:avLst/>
            </a:prstGeom>
          </p:spPr>
        </p:pic>
        <p:sp>
          <p:nvSpPr>
            <p:cNvPr id="21" name="TextBox 20"/>
            <p:cNvSpPr txBox="1"/>
            <p:nvPr/>
          </p:nvSpPr>
          <p:spPr>
            <a:xfrm>
              <a:off x="8392622" y="4369221"/>
              <a:ext cx="1808508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8000" b="1" dirty="0">
                  <a:ln w="28575"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ЛА</a:t>
              </a:r>
              <a:endParaRPr lang="en-US" sz="80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endParaRPr>
            </a:p>
          </p:txBody>
        </p:sp>
      </p:grpSp>
      <p:grpSp>
        <p:nvGrpSpPr>
          <p:cNvPr id="25" name="Группа 24"/>
          <p:cNvGrpSpPr/>
          <p:nvPr/>
        </p:nvGrpSpPr>
        <p:grpSpPr>
          <a:xfrm>
            <a:off x="5630053" y="4572262"/>
            <a:ext cx="2105025" cy="2171700"/>
            <a:chOff x="8244364" y="3945091"/>
            <a:chExt cx="2105025" cy="2171700"/>
          </a:xfrm>
        </p:grpSpPr>
        <p:pic>
          <p:nvPicPr>
            <p:cNvPr id="26" name="Рисунок 25"/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3947" b="92544" l="3620" r="94118">
                          <a14:foregroundMark x1="28054" y1="11404" x2="16290" y2="25439"/>
                          <a14:foregroundMark x1="10215" y1="39722" x2="9502" y2="46491"/>
                          <a14:foregroundMark x1="11765" y1="25000" x2="11399" y2="28473"/>
                          <a14:foregroundMark x1="10407" y1="49561" x2="17647" y2="63596"/>
                          <a14:foregroundMark x1="18100" y1="78070" x2="31222" y2="85965"/>
                          <a14:foregroundMark x1="42110" y1="88072" x2="48869" y2="90351"/>
                          <a14:foregroundMark x1="33711" y1="91228" x2="30317" y2="88596"/>
                          <a14:foregroundMark x1="34242" y1="91640" x2="33711" y2="91228"/>
                          <a14:foregroundMark x1="8836" y1="41977" x2="8597" y2="48684"/>
                          <a14:foregroundMark x1="15056" y1="31804" x2="12670" y2="37281"/>
                          <a14:foregroundMark x1="21267" y1="17544" x2="15566" y2="30633"/>
                          <a14:foregroundMark x1="14027" y1="21491" x2="10991" y2="28261"/>
                          <a14:foregroundMark x1="7707" y1="42154" x2="6787" y2="48246"/>
                          <a14:foregroundMark x1="5648" y1="41087" x2="4072" y2="47807"/>
                          <a14:foregroundMark x1="41176" y1="6579" x2="49321" y2="7018"/>
                          <a14:foregroundMark x1="45701" y1="30702" x2="17195" y2="52632"/>
                          <a14:foregroundMark x1="44796" y1="22807" x2="73756" y2="35965"/>
                          <a14:foregroundMark x1="73303" y1="15789" x2="89140" y2="33772"/>
                          <a14:foregroundMark x1="89593" y1="28509" x2="92760" y2="46053"/>
                          <a14:foregroundMark x1="92760" y1="47368" x2="91403" y2="64035"/>
                          <a14:foregroundMark x1="84615" y1="74123" x2="75566" y2="81140"/>
                          <a14:foregroundMark x1="62905" y1="85918" x2="59729" y2="86842"/>
                          <a14:foregroundMark x1="73303" y1="82895" x2="63665" y2="85698"/>
                          <a14:foregroundMark x1="40271" y1="92544" x2="46154" y2="92544"/>
                          <a14:foregroundMark x1="64234" y1="86564" x2="64706" y2="86404"/>
                          <a14:foregroundMark x1="46606" y1="92544" x2="63494" y2="86815"/>
                          <a14:foregroundMark x1="64198" y1="87887" x2="61086" y2="89474"/>
                          <a14:foregroundMark x1="69683" y1="85088" x2="64875" y2="87541"/>
                          <a14:foregroundMark x1="65505" y1="89877" x2="58824" y2="92544"/>
                          <a14:foregroundMark x1="66516" y1="89474" x2="66222" y2="89591"/>
                          <a14:foregroundMark x1="94118" y1="42105" x2="94118" y2="49561"/>
                          <a14:foregroundMark x1="86425" y1="22368" x2="88235" y2="28947"/>
                          <a14:foregroundMark x1="38231" y1="6466" x2="49321" y2="6140"/>
                          <a14:foregroundMark x1="43891" y1="3947" x2="51054" y2="4894"/>
                          <a14:foregroundMark x1="57632" y1="5263" x2="61252" y2="5263"/>
                          <a14:foregroundMark x1="9502" y1="28509" x2="8145" y2="39035"/>
                          <a14:foregroundMark x1="15385" y1="19298" x2="15385" y2="19298"/>
                          <a14:foregroundMark x1="14480" y1="19298" x2="14027" y2="19737"/>
                          <a14:foregroundMark x1="61991" y1="6140" x2="66063" y2="6140"/>
                          <a14:foregroundMark x1="66063" y1="6579" x2="69231" y2="7895"/>
                          <a14:foregroundMark x1="37880" y1="5145" x2="39367" y2="4825"/>
                          <a14:foregroundMark x1="38462" y1="91228" x2="37104" y2="91228"/>
                          <a14:foregroundMark x1="37104" y1="91228" x2="37104" y2="91228"/>
                          <a14:foregroundMark x1="37104" y1="91228" x2="38914" y2="92544"/>
                          <a14:foregroundMark x1="37104" y1="91667" x2="35294" y2="90789"/>
                          <a14:backgroundMark x1="60" y1="38060" x2="0" y2="38158"/>
                          <a14:backgroundMark x1="7240" y1="26316" x2="6147" y2="28104"/>
                          <a14:backgroundMark x1="65448" y1="877" x2="58371" y2="877"/>
                          <a14:backgroundMark x1="71108" y1="877" x2="69520" y2="877"/>
                          <a14:backgroundMark x1="54751" y1="877" x2="48416" y2="877"/>
                          <a14:backgroundMark x1="35747" y1="2193" x2="39819" y2="2193"/>
                          <a14:backgroundMark x1="33937" y1="92105" x2="34389" y2="92105"/>
                          <a14:backgroundMark x1="32127" y1="91228" x2="32127" y2="91228"/>
                          <a14:backgroundMark x1="33937" y1="92105" x2="35497" y2="92672"/>
                          <a14:backgroundMark x1="67873" y1="92105" x2="66968" y2="9210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8244364" y="3945091"/>
              <a:ext cx="2105025" cy="2171700"/>
            </a:xfrm>
            <a:prstGeom prst="rect">
              <a:avLst/>
            </a:prstGeom>
          </p:spPr>
        </p:pic>
        <p:sp>
          <p:nvSpPr>
            <p:cNvPr id="28" name="TextBox 27"/>
            <p:cNvSpPr txBox="1"/>
            <p:nvPr/>
          </p:nvSpPr>
          <p:spPr>
            <a:xfrm>
              <a:off x="8392622" y="4369221"/>
              <a:ext cx="1750800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8000" b="1" dirty="0">
                  <a:ln w="28575"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ЛЕ</a:t>
              </a:r>
              <a:endParaRPr lang="en-US" sz="80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endParaRPr>
            </a:p>
          </p:txBody>
        </p:sp>
      </p:grpSp>
      <p:grpSp>
        <p:nvGrpSpPr>
          <p:cNvPr id="29" name="Группа 28"/>
          <p:cNvGrpSpPr/>
          <p:nvPr/>
        </p:nvGrpSpPr>
        <p:grpSpPr>
          <a:xfrm>
            <a:off x="128343" y="4694801"/>
            <a:ext cx="2105025" cy="2171700"/>
            <a:chOff x="5901657" y="3520960"/>
            <a:chExt cx="2105025" cy="2171700"/>
          </a:xfrm>
        </p:grpSpPr>
        <p:pic>
          <p:nvPicPr>
            <p:cNvPr id="30" name="Рисунок 29"/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3947" b="92544" l="3620" r="94118">
                          <a14:foregroundMark x1="28054" y1="11404" x2="16290" y2="25439"/>
                          <a14:foregroundMark x1="10215" y1="39722" x2="9502" y2="46491"/>
                          <a14:foregroundMark x1="11765" y1="25000" x2="11399" y2="28473"/>
                          <a14:foregroundMark x1="10407" y1="49561" x2="17647" y2="63596"/>
                          <a14:foregroundMark x1="18100" y1="78070" x2="31222" y2="85965"/>
                          <a14:foregroundMark x1="42110" y1="88072" x2="48869" y2="90351"/>
                          <a14:foregroundMark x1="33711" y1="91228" x2="30317" y2="88596"/>
                          <a14:foregroundMark x1="34242" y1="91640" x2="33711" y2="91228"/>
                          <a14:foregroundMark x1="8836" y1="41977" x2="8597" y2="48684"/>
                          <a14:foregroundMark x1="15056" y1="31804" x2="12670" y2="37281"/>
                          <a14:foregroundMark x1="21267" y1="17544" x2="15566" y2="30633"/>
                          <a14:foregroundMark x1="14027" y1="21491" x2="10991" y2="28261"/>
                          <a14:foregroundMark x1="7707" y1="42154" x2="6787" y2="48246"/>
                          <a14:foregroundMark x1="5648" y1="41087" x2="4072" y2="47807"/>
                          <a14:foregroundMark x1="41176" y1="6579" x2="49321" y2="7018"/>
                          <a14:foregroundMark x1="45701" y1="30702" x2="17195" y2="52632"/>
                          <a14:foregroundMark x1="44796" y1="22807" x2="73756" y2="35965"/>
                          <a14:foregroundMark x1="73303" y1="15789" x2="89140" y2="33772"/>
                          <a14:foregroundMark x1="89593" y1="28509" x2="92760" y2="46053"/>
                          <a14:foregroundMark x1="92760" y1="47368" x2="91403" y2="64035"/>
                          <a14:foregroundMark x1="84615" y1="74123" x2="75566" y2="81140"/>
                          <a14:foregroundMark x1="62905" y1="85918" x2="59729" y2="86842"/>
                          <a14:foregroundMark x1="73303" y1="82895" x2="63665" y2="85698"/>
                          <a14:foregroundMark x1="40271" y1="92544" x2="46154" y2="92544"/>
                          <a14:foregroundMark x1="64234" y1="86564" x2="64706" y2="86404"/>
                          <a14:foregroundMark x1="46606" y1="92544" x2="63494" y2="86815"/>
                          <a14:foregroundMark x1="64198" y1="87887" x2="61086" y2="89474"/>
                          <a14:foregroundMark x1="69683" y1="85088" x2="64875" y2="87541"/>
                          <a14:foregroundMark x1="65505" y1="89877" x2="58824" y2="92544"/>
                          <a14:foregroundMark x1="66516" y1="89474" x2="66222" y2="89591"/>
                          <a14:foregroundMark x1="94118" y1="42105" x2="94118" y2="49561"/>
                          <a14:foregroundMark x1="86425" y1="22368" x2="88235" y2="28947"/>
                          <a14:foregroundMark x1="38231" y1="6466" x2="49321" y2="6140"/>
                          <a14:foregroundMark x1="43891" y1="3947" x2="51054" y2="4894"/>
                          <a14:foregroundMark x1="57632" y1="5263" x2="61252" y2="5263"/>
                          <a14:foregroundMark x1="9502" y1="28509" x2="8145" y2="39035"/>
                          <a14:foregroundMark x1="15385" y1="19298" x2="15385" y2="19298"/>
                          <a14:foregroundMark x1="14480" y1="19298" x2="14027" y2="19737"/>
                          <a14:foregroundMark x1="61991" y1="6140" x2="66063" y2="6140"/>
                          <a14:foregroundMark x1="66063" y1="6579" x2="69231" y2="7895"/>
                          <a14:foregroundMark x1="37880" y1="5145" x2="39367" y2="4825"/>
                          <a14:foregroundMark x1="38462" y1="91228" x2="37104" y2="91228"/>
                          <a14:foregroundMark x1="37104" y1="91228" x2="37104" y2="91228"/>
                          <a14:foregroundMark x1="37104" y1="91228" x2="38914" y2="92544"/>
                          <a14:foregroundMark x1="37104" y1="91667" x2="35294" y2="90789"/>
                          <a14:backgroundMark x1="60" y1="38060" x2="0" y2="38158"/>
                          <a14:backgroundMark x1="7240" y1="26316" x2="6147" y2="28104"/>
                          <a14:backgroundMark x1="65448" y1="877" x2="58371" y2="877"/>
                          <a14:backgroundMark x1="71108" y1="877" x2="69520" y2="877"/>
                          <a14:backgroundMark x1="54751" y1="877" x2="48416" y2="877"/>
                          <a14:backgroundMark x1="35747" y1="2193" x2="39819" y2="2193"/>
                          <a14:backgroundMark x1="33937" y1="92105" x2="34389" y2="92105"/>
                          <a14:backgroundMark x1="32127" y1="91228" x2="32127" y2="91228"/>
                          <a14:backgroundMark x1="33937" y1="92105" x2="35497" y2="92672"/>
                          <a14:backgroundMark x1="67873" y1="92105" x2="66968" y2="9210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5901657" y="3520960"/>
              <a:ext cx="2105025" cy="2171700"/>
            </a:xfrm>
            <a:prstGeom prst="rect">
              <a:avLst/>
            </a:prstGeom>
          </p:spPr>
        </p:pic>
        <p:sp>
          <p:nvSpPr>
            <p:cNvPr id="31" name="TextBox 30"/>
            <p:cNvSpPr txBox="1"/>
            <p:nvPr/>
          </p:nvSpPr>
          <p:spPr>
            <a:xfrm>
              <a:off x="5984448" y="4057367"/>
              <a:ext cx="1696298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7200" b="1" dirty="0">
                  <a:ln w="28575"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Л</a:t>
              </a:r>
              <a:r>
                <a:rPr lang="ru-RU" sz="7200" b="1" dirty="0">
                  <a:ln w="28575"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И</a:t>
              </a:r>
              <a:endParaRPr lang="en-US" sz="72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endParaRPr>
            </a:p>
          </p:txBody>
        </p:sp>
      </p:grpSp>
      <p:grpSp>
        <p:nvGrpSpPr>
          <p:cNvPr id="32" name="Группа 31"/>
          <p:cNvGrpSpPr/>
          <p:nvPr/>
        </p:nvGrpSpPr>
        <p:grpSpPr>
          <a:xfrm>
            <a:off x="9599600" y="4304058"/>
            <a:ext cx="2105025" cy="2171700"/>
            <a:chOff x="8244364" y="3945091"/>
            <a:chExt cx="2105025" cy="2171700"/>
          </a:xfrm>
        </p:grpSpPr>
        <p:pic>
          <p:nvPicPr>
            <p:cNvPr id="33" name="Рисунок 32"/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3947" b="92544" l="3620" r="94118">
                          <a14:foregroundMark x1="28054" y1="11404" x2="16290" y2="25439"/>
                          <a14:foregroundMark x1="10215" y1="39722" x2="9502" y2="46491"/>
                          <a14:foregroundMark x1="11765" y1="25000" x2="11399" y2="28473"/>
                          <a14:foregroundMark x1="10407" y1="49561" x2="17647" y2="63596"/>
                          <a14:foregroundMark x1="18100" y1="78070" x2="31222" y2="85965"/>
                          <a14:foregroundMark x1="42110" y1="88072" x2="48869" y2="90351"/>
                          <a14:foregroundMark x1="33711" y1="91228" x2="30317" y2="88596"/>
                          <a14:foregroundMark x1="34242" y1="91640" x2="33711" y2="91228"/>
                          <a14:foregroundMark x1="8836" y1="41977" x2="8597" y2="48684"/>
                          <a14:foregroundMark x1="15056" y1="31804" x2="12670" y2="37281"/>
                          <a14:foregroundMark x1="21267" y1="17544" x2="15566" y2="30633"/>
                          <a14:foregroundMark x1="14027" y1="21491" x2="10991" y2="28261"/>
                          <a14:foregroundMark x1="7707" y1="42154" x2="6787" y2="48246"/>
                          <a14:foregroundMark x1="5648" y1="41087" x2="4072" y2="47807"/>
                          <a14:foregroundMark x1="41176" y1="6579" x2="49321" y2="7018"/>
                          <a14:foregroundMark x1="45701" y1="30702" x2="17195" y2="52632"/>
                          <a14:foregroundMark x1="44796" y1="22807" x2="73756" y2="35965"/>
                          <a14:foregroundMark x1="73303" y1="15789" x2="89140" y2="33772"/>
                          <a14:foregroundMark x1="89593" y1="28509" x2="92760" y2="46053"/>
                          <a14:foregroundMark x1="92760" y1="47368" x2="91403" y2="64035"/>
                          <a14:foregroundMark x1="84615" y1="74123" x2="75566" y2="81140"/>
                          <a14:foregroundMark x1="62905" y1="85918" x2="59729" y2="86842"/>
                          <a14:foregroundMark x1="73303" y1="82895" x2="63665" y2="85698"/>
                          <a14:foregroundMark x1="40271" y1="92544" x2="46154" y2="92544"/>
                          <a14:foregroundMark x1="64234" y1="86564" x2="64706" y2="86404"/>
                          <a14:foregroundMark x1="46606" y1="92544" x2="63494" y2="86815"/>
                          <a14:foregroundMark x1="64198" y1="87887" x2="61086" y2="89474"/>
                          <a14:foregroundMark x1="69683" y1="85088" x2="64875" y2="87541"/>
                          <a14:foregroundMark x1="65505" y1="89877" x2="58824" y2="92544"/>
                          <a14:foregroundMark x1="66516" y1="89474" x2="66222" y2="89591"/>
                          <a14:foregroundMark x1="94118" y1="42105" x2="94118" y2="49561"/>
                          <a14:foregroundMark x1="86425" y1="22368" x2="88235" y2="28947"/>
                          <a14:foregroundMark x1="38231" y1="6466" x2="49321" y2="6140"/>
                          <a14:foregroundMark x1="43891" y1="3947" x2="51054" y2="4894"/>
                          <a14:foregroundMark x1="57632" y1="5263" x2="61252" y2="5263"/>
                          <a14:foregroundMark x1="9502" y1="28509" x2="8145" y2="39035"/>
                          <a14:foregroundMark x1="15385" y1="19298" x2="15385" y2="19298"/>
                          <a14:foregroundMark x1="14480" y1="19298" x2="14027" y2="19737"/>
                          <a14:foregroundMark x1="61991" y1="6140" x2="66063" y2="6140"/>
                          <a14:foregroundMark x1="66063" y1="6579" x2="69231" y2="7895"/>
                          <a14:foregroundMark x1="37880" y1="5145" x2="39367" y2="4825"/>
                          <a14:foregroundMark x1="38462" y1="91228" x2="37104" y2="91228"/>
                          <a14:foregroundMark x1="37104" y1="91228" x2="37104" y2="91228"/>
                          <a14:foregroundMark x1="37104" y1="91228" x2="38914" y2="92544"/>
                          <a14:foregroundMark x1="37104" y1="91667" x2="35294" y2="90789"/>
                          <a14:backgroundMark x1="60" y1="38060" x2="0" y2="38158"/>
                          <a14:backgroundMark x1="7240" y1="26316" x2="6147" y2="28104"/>
                          <a14:backgroundMark x1="65448" y1="877" x2="58371" y2="877"/>
                          <a14:backgroundMark x1="71108" y1="877" x2="69520" y2="877"/>
                          <a14:backgroundMark x1="54751" y1="877" x2="48416" y2="877"/>
                          <a14:backgroundMark x1="35747" y1="2193" x2="39819" y2="2193"/>
                          <a14:backgroundMark x1="33937" y1="92105" x2="34389" y2="92105"/>
                          <a14:backgroundMark x1="32127" y1="91228" x2="32127" y2="91228"/>
                          <a14:backgroundMark x1="33937" y1="92105" x2="35497" y2="92672"/>
                          <a14:backgroundMark x1="67873" y1="92105" x2="66968" y2="9210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8244364" y="3945091"/>
              <a:ext cx="2105025" cy="2171700"/>
            </a:xfrm>
            <a:prstGeom prst="rect">
              <a:avLst/>
            </a:prstGeom>
          </p:spPr>
        </p:pic>
        <p:sp>
          <p:nvSpPr>
            <p:cNvPr id="34" name="TextBox 33"/>
            <p:cNvSpPr txBox="1"/>
            <p:nvPr/>
          </p:nvSpPr>
          <p:spPr>
            <a:xfrm>
              <a:off x="8392622" y="4369221"/>
              <a:ext cx="1699504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8000" b="1" dirty="0">
                  <a:ln w="28575"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ЛУ</a:t>
              </a:r>
              <a:endParaRPr lang="en-US" sz="80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endParaRPr>
            </a:p>
          </p:txBody>
        </p:sp>
      </p:grpSp>
      <p:grpSp>
        <p:nvGrpSpPr>
          <p:cNvPr id="35" name="Группа 34"/>
          <p:cNvGrpSpPr/>
          <p:nvPr/>
        </p:nvGrpSpPr>
        <p:grpSpPr>
          <a:xfrm>
            <a:off x="2639293" y="4694801"/>
            <a:ext cx="2105025" cy="2171700"/>
            <a:chOff x="8244364" y="3945091"/>
            <a:chExt cx="2105025" cy="2171700"/>
          </a:xfrm>
        </p:grpSpPr>
        <p:pic>
          <p:nvPicPr>
            <p:cNvPr id="36" name="Рисунок 35"/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3947" b="92544" l="3620" r="94118">
                          <a14:foregroundMark x1="28054" y1="11404" x2="16290" y2="25439"/>
                          <a14:foregroundMark x1="10215" y1="39722" x2="9502" y2="46491"/>
                          <a14:foregroundMark x1="11765" y1="25000" x2="11399" y2="28473"/>
                          <a14:foregroundMark x1="10407" y1="49561" x2="17647" y2="63596"/>
                          <a14:foregroundMark x1="18100" y1="78070" x2="31222" y2="85965"/>
                          <a14:foregroundMark x1="42110" y1="88072" x2="48869" y2="90351"/>
                          <a14:foregroundMark x1="33711" y1="91228" x2="30317" y2="88596"/>
                          <a14:foregroundMark x1="34242" y1="91640" x2="33711" y2="91228"/>
                          <a14:foregroundMark x1="8836" y1="41977" x2="8597" y2="48684"/>
                          <a14:foregroundMark x1="15056" y1="31804" x2="12670" y2="37281"/>
                          <a14:foregroundMark x1="21267" y1="17544" x2="15566" y2="30633"/>
                          <a14:foregroundMark x1="14027" y1="21491" x2="10991" y2="28261"/>
                          <a14:foregroundMark x1="7707" y1="42154" x2="6787" y2="48246"/>
                          <a14:foregroundMark x1="5648" y1="41087" x2="4072" y2="47807"/>
                          <a14:foregroundMark x1="41176" y1="6579" x2="49321" y2="7018"/>
                          <a14:foregroundMark x1="45701" y1="30702" x2="17195" y2="52632"/>
                          <a14:foregroundMark x1="44796" y1="22807" x2="73756" y2="35965"/>
                          <a14:foregroundMark x1="73303" y1="15789" x2="89140" y2="33772"/>
                          <a14:foregroundMark x1="89593" y1="28509" x2="92760" y2="46053"/>
                          <a14:foregroundMark x1="92760" y1="47368" x2="91403" y2="64035"/>
                          <a14:foregroundMark x1="84615" y1="74123" x2="75566" y2="81140"/>
                          <a14:foregroundMark x1="62905" y1="85918" x2="59729" y2="86842"/>
                          <a14:foregroundMark x1="73303" y1="82895" x2="63665" y2="85698"/>
                          <a14:foregroundMark x1="40271" y1="92544" x2="46154" y2="92544"/>
                          <a14:foregroundMark x1="64234" y1="86564" x2="64706" y2="86404"/>
                          <a14:foregroundMark x1="46606" y1="92544" x2="63494" y2="86815"/>
                          <a14:foregroundMark x1="64198" y1="87887" x2="61086" y2="89474"/>
                          <a14:foregroundMark x1="69683" y1="85088" x2="64875" y2="87541"/>
                          <a14:foregroundMark x1="65505" y1="89877" x2="58824" y2="92544"/>
                          <a14:foregroundMark x1="66516" y1="89474" x2="66222" y2="89591"/>
                          <a14:foregroundMark x1="94118" y1="42105" x2="94118" y2="49561"/>
                          <a14:foregroundMark x1="86425" y1="22368" x2="88235" y2="28947"/>
                          <a14:foregroundMark x1="38231" y1="6466" x2="49321" y2="6140"/>
                          <a14:foregroundMark x1="43891" y1="3947" x2="51054" y2="4894"/>
                          <a14:foregroundMark x1="57632" y1="5263" x2="61252" y2="5263"/>
                          <a14:foregroundMark x1="9502" y1="28509" x2="8145" y2="39035"/>
                          <a14:foregroundMark x1="15385" y1="19298" x2="15385" y2="19298"/>
                          <a14:foregroundMark x1="14480" y1="19298" x2="14027" y2="19737"/>
                          <a14:foregroundMark x1="61991" y1="6140" x2="66063" y2="6140"/>
                          <a14:foregroundMark x1="66063" y1="6579" x2="69231" y2="7895"/>
                          <a14:foregroundMark x1="37880" y1="5145" x2="39367" y2="4825"/>
                          <a14:foregroundMark x1="38462" y1="91228" x2="37104" y2="91228"/>
                          <a14:foregroundMark x1="37104" y1="91228" x2="37104" y2="91228"/>
                          <a14:foregroundMark x1="37104" y1="91228" x2="38914" y2="92544"/>
                          <a14:foregroundMark x1="37104" y1="91667" x2="35294" y2="90789"/>
                          <a14:backgroundMark x1="60" y1="38060" x2="0" y2="38158"/>
                          <a14:backgroundMark x1="7240" y1="26316" x2="6147" y2="28104"/>
                          <a14:backgroundMark x1="65448" y1="877" x2="58371" y2="877"/>
                          <a14:backgroundMark x1="71108" y1="877" x2="69520" y2="877"/>
                          <a14:backgroundMark x1="54751" y1="877" x2="48416" y2="877"/>
                          <a14:backgroundMark x1="35747" y1="2193" x2="39819" y2="2193"/>
                          <a14:backgroundMark x1="33937" y1="92105" x2="34389" y2="92105"/>
                          <a14:backgroundMark x1="32127" y1="91228" x2="32127" y2="91228"/>
                          <a14:backgroundMark x1="33937" y1="92105" x2="35497" y2="92672"/>
                          <a14:backgroundMark x1="67873" y1="92105" x2="66968" y2="92105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8244364" y="3945091"/>
              <a:ext cx="2105025" cy="2171700"/>
            </a:xfrm>
            <a:prstGeom prst="rect">
              <a:avLst/>
            </a:prstGeom>
          </p:spPr>
        </p:pic>
        <p:sp>
          <p:nvSpPr>
            <p:cNvPr id="37" name="TextBox 36"/>
            <p:cNvSpPr txBox="1"/>
            <p:nvPr/>
          </p:nvSpPr>
          <p:spPr>
            <a:xfrm>
              <a:off x="8392622" y="4369221"/>
              <a:ext cx="1864613" cy="132343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8000" b="1" dirty="0">
                  <a:ln w="28575">
                    <a:solidFill>
                      <a:sysClr val="windowText" lastClr="000000"/>
                    </a:solidFill>
                  </a:ln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Black" panose="020B0A04020102020204" pitchFamily="34" charset="0"/>
                </a:rPr>
                <a:t>ЛО</a:t>
              </a:r>
              <a:endParaRPr lang="en-US" sz="8000" b="1" dirty="0">
                <a:ln w="28575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endParaRPr>
            </a:p>
          </p:txBody>
        </p:sp>
      </p:grpSp>
      <p:pic>
        <p:nvPicPr>
          <p:cNvPr id="39" name="Рисунок 38"/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939" b="90214" l="10000" r="90000">
                        <a14:foregroundMark x1="39194" y1="89297" x2="43226" y2="9021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337916" y="1450824"/>
            <a:ext cx="2953162" cy="311510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wind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4.81481E-6 L -0.10325 -0.34399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69" y="-17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-4.81481E-6 L 0.12109 -0.42731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55" y="-2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3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3.33333E-6 L 0.59493 -0.35764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740" y="-178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3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3.33333E-6 L -0.2875 -0.43311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75" y="-21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000"/>
                            </p:stCondLst>
                            <p:childTnLst>
                              <p:par>
                                <p:cTn id="66" presetID="3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000"/>
                            </p:stCondLst>
                            <p:childTnLst>
                              <p:par>
                                <p:cTn id="73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4.44444E-6 L 0.30625 -0.297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13" y="-148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3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4.81481E-6 L -0.10325 -0.34399 " pathEditMode="relative" rAng="0" ptsTypes="AA">
                                      <p:cBhvr>
                                        <p:cTn id="9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169" y="-17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000"/>
                            </p:stCondLst>
                            <p:childTnLst>
                              <p:par>
                                <p:cTn id="101" presetID="3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3000"/>
                            </p:stCondLst>
                            <p:childTnLst>
                              <p:par>
                                <p:cTn id="108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-4.81481E-6 L 0.12109 -0.42731 " pathEditMode="relative" rAng="0" ptsTypes="AA">
                                      <p:cBhvr>
                                        <p:cTn id="11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55" y="-2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18" presetID="3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9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3000"/>
                            </p:stCondLst>
                            <p:childTnLst>
                              <p:par>
                                <p:cTn id="125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33333E-6 L 0.59493 -0.35764 " pathEditMode="relative" rAng="0" ptsTypes="AA">
                                      <p:cBhvr>
                                        <p:cTn id="13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740" y="-178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2000"/>
                            </p:stCondLst>
                            <p:childTnLst>
                              <p:par>
                                <p:cTn id="135" presetID="3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6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3000"/>
                            </p:stCondLst>
                            <p:childTnLst>
                              <p:par>
                                <p:cTn id="142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3.33333E-6 L -0.2875 -0.43311 " pathEditMode="relative" rAng="0" ptsTypes="AA">
                                      <p:cBhvr>
                                        <p:cTn id="150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75" y="-21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2000"/>
                            </p:stCondLst>
                            <p:childTnLst>
                              <p:par>
                                <p:cTn id="152" presetID="3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3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3000"/>
                            </p:stCondLst>
                            <p:childTnLst>
                              <p:par>
                                <p:cTn id="159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4.44444E-6 L 0.30625 -0.297 " pathEditMode="relative" rAng="0" ptsTypes="AA">
                                      <p:cBhvr>
                                        <p:cTn id="167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13" y="-148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2000"/>
                            </p:stCondLst>
                            <p:childTnLst>
                              <p:par>
                                <p:cTn id="169" presetID="3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70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FC03484849DD4F838791533D0789A3" ma:contentTypeVersion="8" ma:contentTypeDescription="Create a new document." ma:contentTypeScope="" ma:versionID="d9d7af0c92768c36a5732f5c822274ec">
  <xsd:schema xmlns:xsd="http://www.w3.org/2001/XMLSchema" xmlns:xs="http://www.w3.org/2001/XMLSchema" xmlns:p="http://schemas.microsoft.com/office/2006/metadata/properties" xmlns:ns2="f2b6131b-628d-405c-9a7f-49f976ea74da" targetNamespace="http://schemas.microsoft.com/office/2006/metadata/properties" ma:root="true" ma:fieldsID="c67fde2562997e4ad3a2fde937917175" ns2:_="">
    <xsd:import namespace="f2b6131b-628d-405c-9a7f-49f976ea74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AutoDeleteEnabled" minOccurs="0"/>
                <xsd:element ref="ns2:DeleteAfter" minOccurs="0"/>
                <xsd:element ref="ns2:AutoUploadMarker" minOccurs="0"/>
                <xsd:element ref="ns2:UploadSource" minOccurs="0"/>
                <xsd:element ref="ns2:FolderPa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b6131b-628d-405c-9a7f-49f976ea74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AutoDeleteEnabled" ma:index="11" nillable="true" ma:displayName="AutoDeleteEnabled" ma:default="No" ma:format="RadioButtons" ma:internalName="AutoDeleteEnabled">
      <xsd:simpleType>
        <xsd:restriction base="dms:Choice">
          <xsd:enumeration value="Yes"/>
          <xsd:enumeration value="No"/>
        </xsd:restriction>
      </xsd:simpleType>
    </xsd:element>
    <xsd:element name="DeleteAfter" ma:index="12" nillable="true" ma:displayName="DeleteAfter" ma:format="DateOnly" ma:internalName="DeleteAfter">
      <xsd:simpleType>
        <xsd:restriction base="dms:DateTime"/>
      </xsd:simpleType>
    </xsd:element>
    <xsd:element name="AutoUploadMarker" ma:index="13" nillable="true" ma:displayName="AutoUploadMarker" ma:internalName="AutoUploadMarker">
      <xsd:simpleType>
        <xsd:restriction base="dms:Text">
          <xsd:maxLength value="255"/>
        </xsd:restriction>
      </xsd:simpleType>
    </xsd:element>
    <xsd:element name="UploadSource" ma:index="14" nillable="true" ma:displayName="UploadSource" ma:internalName="UploadSource">
      <xsd:simpleType>
        <xsd:restriction base="dms:Text">
          <xsd:maxLength value="255"/>
        </xsd:restriction>
      </xsd:simpleType>
    </xsd:element>
    <xsd:element name="FolderPath" ma:index="15" nillable="true" ma:displayName="FolderPath" ma:internalName="FolderPath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lderPath xmlns="f2b6131b-628d-405c-9a7f-49f976ea74da" xsi:nil="true"/>
    <DeleteAfter xmlns="f2b6131b-628d-405c-9a7f-49f976ea74da" xsi:nil="true"/>
    <AutoUploadMarker xmlns="f2b6131b-628d-405c-9a7f-49f976ea74da" xsi:nil="true"/>
    <AutoDeleteEnabled xmlns="f2b6131b-628d-405c-9a7f-49f976ea74da">No</AutoDeleteEnabled>
    <UploadSource xmlns="f2b6131b-628d-405c-9a7f-49f976ea74da" xsi:nil="true"/>
  </documentManagement>
</p:properties>
</file>

<file path=customXml/itemProps1.xml><?xml version="1.0" encoding="utf-8"?>
<ds:datastoreItem xmlns:ds="http://schemas.openxmlformats.org/officeDocument/2006/customXml" ds:itemID="{5B15DD50-98CA-42F4-ADBA-DF658E7D6E24}"/>
</file>

<file path=customXml/itemProps2.xml><?xml version="1.0" encoding="utf-8"?>
<ds:datastoreItem xmlns:ds="http://schemas.openxmlformats.org/officeDocument/2006/customXml" ds:itemID="{28A4FDB6-1BD9-4703-A120-E1C5A7144634}"/>
</file>

<file path=customXml/itemProps3.xml><?xml version="1.0" encoding="utf-8"?>
<ds:datastoreItem xmlns:ds="http://schemas.openxmlformats.org/officeDocument/2006/customXml" ds:itemID="{F3D6EE03-777C-471C-98F5-C8E9CB89601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Microsoft Office PowerPoint</Application>
  <PresentationFormat>Широкоэкранный</PresentationFormat>
  <Paragraphs>10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/>
  <cp:lastModifiedBy>Администратор</cp:lastModifiedBy>
  <cp:revision>11</cp:revision>
  <dcterms:created xsi:type="dcterms:W3CDTF">2024-07-02T21:41:09Z</dcterms:created>
  <dcterms:modified xsi:type="dcterms:W3CDTF">2024-12-25T10:25:30Z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DFF9226D7C044981AEA6C67DDB0770B9_12</vt:lpwstr>
  </property>
  <property fmtid="{D5CDD505-2E9C-101B-9397-08002B2CF9AE}" pid="3" name="KSOProductBuildVer">
    <vt:lpwstr>1033-12.2.0.17119</vt:lpwstr>
  </property>
  <property fmtid="{D5CDD505-2E9C-101B-9397-08002B2CF9AE}" pid="4" name="ContentTypeId">
    <vt:lpwstr>0x01010038FC03484849DD4F838791533D0789A3</vt:lpwstr>
  </property>
</Properties>
</file>