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66" d="100"/>
          <a:sy n="66" d="100"/>
        </p:scale>
        <p:origin x="1638" y="8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07/31/2024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07/31/2024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07/31/2024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07/31/2024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07/31/2024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07/31/2024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07/31/2024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07/31/2024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07/31/2024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07/31/2024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07/31/2024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07/31/2024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21B691FD-38CE-AFB8-B36D-181075FC85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Персонаж">
            <a:extLst>
              <a:ext uri="{FF2B5EF4-FFF2-40B4-BE49-F238E27FC236}">
                <a16:creationId xmlns:a16="http://schemas.microsoft.com/office/drawing/2014/main" id="{1F502E9A-79B6-3E7C-1FD3-EF6834BEB5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264" y="3142424"/>
            <a:ext cx="3066545" cy="3066545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2146C60-0E1C-4AFE-070E-CE333C1266AD}"/>
              </a:ext>
            </a:extLst>
          </p:cNvPr>
          <p:cNvSpPr/>
          <p:nvPr/>
        </p:nvSpPr>
        <p:spPr>
          <a:xfrm>
            <a:off x="550235" y="351906"/>
            <a:ext cx="2261481" cy="1577586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1B65A72E-5F2F-B7AF-1A1A-4AC537AFF24E}"/>
              </a:ext>
            </a:extLst>
          </p:cNvPr>
          <p:cNvSpPr/>
          <p:nvPr/>
        </p:nvSpPr>
        <p:spPr>
          <a:xfrm>
            <a:off x="550235" y="2137648"/>
            <a:ext cx="2261481" cy="1577586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1AA2D122-0110-78CA-73F6-140B5194F972}"/>
              </a:ext>
            </a:extLst>
          </p:cNvPr>
          <p:cNvSpPr/>
          <p:nvPr/>
        </p:nvSpPr>
        <p:spPr>
          <a:xfrm>
            <a:off x="550235" y="3923390"/>
            <a:ext cx="2261481" cy="1577586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4A5227B9-CD38-0EFF-BAB8-94034685AEE2}"/>
              </a:ext>
            </a:extLst>
          </p:cNvPr>
          <p:cNvSpPr/>
          <p:nvPr/>
        </p:nvSpPr>
        <p:spPr>
          <a:xfrm>
            <a:off x="6440653" y="342202"/>
            <a:ext cx="2261481" cy="1577586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id="{F179B053-6F15-5097-8D31-44D80675F5D6}"/>
              </a:ext>
            </a:extLst>
          </p:cNvPr>
          <p:cNvSpPr/>
          <p:nvPr/>
        </p:nvSpPr>
        <p:spPr>
          <a:xfrm>
            <a:off x="3515933" y="2137648"/>
            <a:ext cx="2261481" cy="1577586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E2F80A45-BB12-D1E3-C9E0-906C1AE3D0BB}"/>
              </a:ext>
            </a:extLst>
          </p:cNvPr>
          <p:cNvSpPr/>
          <p:nvPr/>
        </p:nvSpPr>
        <p:spPr>
          <a:xfrm>
            <a:off x="6440653" y="3990244"/>
            <a:ext cx="2261481" cy="1577586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B767066B-F552-7775-FFBC-4E26E83085D6}"/>
              </a:ext>
            </a:extLst>
          </p:cNvPr>
          <p:cNvSpPr/>
          <p:nvPr/>
        </p:nvSpPr>
        <p:spPr>
          <a:xfrm>
            <a:off x="6440653" y="2166223"/>
            <a:ext cx="2261481" cy="1577586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0" name="Рисунок 9" descr="Изображение выглядит как зонтик,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D2BCF113-BD2C-9897-1CEB-EBACE65300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38" y="402138"/>
            <a:ext cx="1527629" cy="1527629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канделябр, свеча&#10;&#10;Автоматически созданное описание">
            <a:extLst>
              <a:ext uri="{FF2B5EF4-FFF2-40B4-BE49-F238E27FC236}">
                <a16:creationId xmlns:a16="http://schemas.microsoft.com/office/drawing/2014/main" id="{F314EAF9-2A4E-41BE-5F8E-64D3FC6FA6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02" y="447674"/>
            <a:ext cx="2244182" cy="1472745"/>
          </a:xfrm>
          <a:prstGeom prst="rect">
            <a:avLst/>
          </a:prstGeom>
        </p:spPr>
      </p:pic>
      <p:pic>
        <p:nvPicPr>
          <p:cNvPr id="7" name="Рисунок 6" descr="Изображение выглядит как транспортное средство, поезд, транспорт, Подвижный состав&#10;&#10;Автоматически созданное описание">
            <a:extLst>
              <a:ext uri="{FF2B5EF4-FFF2-40B4-BE49-F238E27FC236}">
                <a16:creationId xmlns:a16="http://schemas.microsoft.com/office/drawing/2014/main" id="{C20C13D4-E092-F8E2-3D01-911E83A06E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83" y="2088188"/>
            <a:ext cx="1716019" cy="1716019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канделябр, свеча&#10;&#10;Автоматически созданное описание">
            <a:extLst>
              <a:ext uri="{FF2B5EF4-FFF2-40B4-BE49-F238E27FC236}">
                <a16:creationId xmlns:a16="http://schemas.microsoft.com/office/drawing/2014/main" id="{965B58E6-1B7E-69C4-3E83-E556D0B430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02" y="2233416"/>
            <a:ext cx="2244182" cy="1472745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млекопитающее, зарисовка, рыло, Кролики и зайцы&#10;&#10;Автоматически созданное описание">
            <a:extLst>
              <a:ext uri="{FF2B5EF4-FFF2-40B4-BE49-F238E27FC236}">
                <a16:creationId xmlns:a16="http://schemas.microsoft.com/office/drawing/2014/main" id="{C47C6A61-8D02-519E-D08B-2D14044D6A9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34" y="3927240"/>
            <a:ext cx="1496233" cy="1496233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канделябр, свеча&#10;&#10;Автоматически созданное описание">
            <a:extLst>
              <a:ext uri="{FF2B5EF4-FFF2-40B4-BE49-F238E27FC236}">
                <a16:creationId xmlns:a16="http://schemas.microsoft.com/office/drawing/2014/main" id="{D1946F71-D568-115A-2ED5-3C41AC1789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02" y="4019158"/>
            <a:ext cx="2244182" cy="1472745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ваза, цветок, искусство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086768F9-4D7D-277E-37FB-F8193A92ABE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130" y="2224343"/>
            <a:ext cx="1411514" cy="1411514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канделябр, свеча&#10;&#10;Автоматически созданное описание">
            <a:extLst>
              <a:ext uri="{FF2B5EF4-FFF2-40B4-BE49-F238E27FC236}">
                <a16:creationId xmlns:a16="http://schemas.microsoft.com/office/drawing/2014/main" id="{C5C7C03C-0772-A2F2-69C1-0B013839AD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300" y="2233416"/>
            <a:ext cx="2244182" cy="1472745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искусство, воздушный змей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25F5B15D-5EBE-9138-CAD4-3C5729F621D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16556">
            <a:off x="6601574" y="157160"/>
            <a:ext cx="1907073" cy="2053771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канделябр, свеча&#10;&#10;Автоматически созданное описание">
            <a:extLst>
              <a:ext uri="{FF2B5EF4-FFF2-40B4-BE49-F238E27FC236}">
                <a16:creationId xmlns:a16="http://schemas.microsoft.com/office/drawing/2014/main" id="{B98241CC-1B1D-324E-F8F2-AF428954AE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020" y="437970"/>
            <a:ext cx="2244182" cy="1472745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телевидение, монитор, Телевизор, Устройство отображения&#10;&#10;Автоматически созданное описание">
            <a:extLst>
              <a:ext uri="{FF2B5EF4-FFF2-40B4-BE49-F238E27FC236}">
                <a16:creationId xmlns:a16="http://schemas.microsoft.com/office/drawing/2014/main" id="{B98EC87B-B7EC-2B91-3D74-9DCD9FC5687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991" y="2229766"/>
            <a:ext cx="1432861" cy="1432861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канделябр, свеча&#10;&#10;Автоматически созданное описание">
            <a:extLst>
              <a:ext uri="{FF2B5EF4-FFF2-40B4-BE49-F238E27FC236}">
                <a16:creationId xmlns:a16="http://schemas.microsoft.com/office/drawing/2014/main" id="{8812B3FA-09A5-3A81-B34B-0F728FBC96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020" y="2261991"/>
            <a:ext cx="2244182" cy="147274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21B87F0B-EE9A-46AB-6FD6-E7529E76DDF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515" y="3904630"/>
            <a:ext cx="1701800" cy="1701800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канделябр, свеча&#10;&#10;Автоматически созданное описание">
            <a:extLst>
              <a:ext uri="{FF2B5EF4-FFF2-40B4-BE49-F238E27FC236}">
                <a16:creationId xmlns:a16="http://schemas.microsoft.com/office/drawing/2014/main" id="{36E54A72-1952-25CE-B91F-F7DF270D70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020" y="4086012"/>
            <a:ext cx="2244182" cy="1472745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0E512F42-CC1F-B82F-C64D-715ED393090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0" y="5914881"/>
            <a:ext cx="956176" cy="943119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789" y="766716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10</cp:revision>
  <dcterms:created xsi:type="dcterms:W3CDTF">2024-07-21T13:02:50Z</dcterms:created>
  <dcterms:modified xsi:type="dcterms:W3CDTF">2024-07-31T14:38:01Z</dcterms:modified>
</cp:coreProperties>
</file>