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322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21.08.2025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/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6" b="-6355"/>
          <a:stretch>
            <a:fillRect/>
          </a:stretch>
        </p:blipFill>
        <p:spPr>
          <a:xfrm>
            <a:off x="735166" y="2429406"/>
            <a:ext cx="1628363" cy="17360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0" r="10680"/>
          <a:stretch/>
        </p:blipFill>
        <p:spPr>
          <a:xfrm>
            <a:off x="860506" y="4496673"/>
            <a:ext cx="1325975" cy="168612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" b="819"/>
          <a:stretch>
            <a:fillRect/>
          </a:stretch>
        </p:blipFill>
        <p:spPr>
          <a:xfrm flipH="1">
            <a:off x="5028105" y="4625091"/>
            <a:ext cx="1463674" cy="14431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10237"/>
          <a:stretch/>
        </p:blipFill>
        <p:spPr>
          <a:xfrm>
            <a:off x="2942941" y="453910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441565" y="2633345"/>
            <a:ext cx="3521710" cy="35217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680" y="340130"/>
            <a:ext cx="1739935" cy="17399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580" y="2528318"/>
            <a:ext cx="1538199" cy="15381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5030" y="4501563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1426973" y="1235693"/>
            <a:ext cx="4399016" cy="414817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8783E3-E6B2-BA59-9E33-909BCB3FBE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0" r="-453"/>
          <a:stretch>
            <a:fillRect/>
          </a:stretch>
        </p:blipFill>
        <p:spPr>
          <a:xfrm>
            <a:off x="1292736" y="5339737"/>
            <a:ext cx="612582" cy="531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A0DD3C-19D8-4562-B240-5A281FE7D0CA}"/>
</file>

<file path=customXml/itemProps2.xml><?xml version="1.0" encoding="utf-8"?>
<ds:datastoreItem xmlns:ds="http://schemas.openxmlformats.org/officeDocument/2006/customXml" ds:itemID="{CF9D839A-F824-4F40-80AD-847ABF5022FF}"/>
</file>

<file path=customXml/itemProps3.xml><?xml version="1.0" encoding="utf-8"?>
<ds:datastoreItem xmlns:ds="http://schemas.openxmlformats.org/officeDocument/2006/customXml" ds:itemID="{CC2D9696-7F98-4996-BA8F-9EA16C952E00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2025-08-21T10:08:43Z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