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audio" Target="../media/audio1.wav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ла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8" y="565400"/>
            <a:ext cx="2520000" cy="2520000"/>
          </a:xfrm>
          <a:prstGeom prst="rect">
            <a:avLst/>
          </a:prstGeom>
        </p:spPr>
      </p:pic>
      <p:pic>
        <p:nvPicPr>
          <p:cNvPr id="7" name="пла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8" name="паль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5" y="767204"/>
            <a:ext cx="2160000" cy="216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1" name="плат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82956"/>
            <a:ext cx="2880000" cy="2880000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745400"/>
            <a:ext cx="2880000" cy="2160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74621"/>
            <a:ext cx="2880000" cy="216000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745400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32" y="415202"/>
            <a:ext cx="5990762" cy="5687004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-24765" y="213296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2024-06-14T09:09:32Z</dcterms:created>
  <dcterms:modified xsi:type="dcterms:W3CDTF">2024-06-14T09:10:02Z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