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B00"/>
    <a:srgbClr val="DA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AC1632-0850-93DD-7E9D-69689E0B0CA1}" v="18" dt="2025-10-13T17:52:21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7EAC1632-0850-93DD-7E9D-69689E0B0CA1}"/>
    <pc:docChg chg="modSld">
      <pc:chgData name="syta.marianna" userId="S::syta.marianna_gmail.com#ext#@slideedu.onmicrosoft.com::df3fcb8e-702e-40fc-ad48-093d0405acb5" providerId="AD" clId="Web-{7EAC1632-0850-93DD-7E9D-69689E0B0CA1}" dt="2025-10-13T17:52:21.008" v="16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7EAC1632-0850-93DD-7E9D-69689E0B0CA1}" dt="2025-10-13T17:52:21.008" v="16" actId="1076"/>
        <pc:sldMkLst>
          <pc:docMk/>
          <pc:sldMk cId="2216410915" sldId="256"/>
        </pc:sldMkLst>
        <pc:grpChg chg="mod">
          <ac:chgData name="syta.marianna" userId="S::syta.marianna_gmail.com#ext#@slideedu.onmicrosoft.com::df3fcb8e-702e-40fc-ad48-093d0405acb5" providerId="AD" clId="Web-{7EAC1632-0850-93DD-7E9D-69689E0B0CA1}" dt="2025-10-13T17:52:15.367" v="14" actId="1076"/>
          <ac:grpSpMkLst>
            <pc:docMk/>
            <pc:sldMk cId="2216410915" sldId="256"/>
            <ac:grpSpMk id="12" creationId="{788811E9-298E-4A84-FC8D-49302E1AD361}"/>
          </ac:grpSpMkLst>
        </pc:grpChg>
        <pc:grpChg chg="mod">
          <ac:chgData name="syta.marianna" userId="S::syta.marianna_gmail.com#ext#@slideedu.onmicrosoft.com::df3fcb8e-702e-40fc-ad48-093d0405acb5" providerId="AD" clId="Web-{7EAC1632-0850-93DD-7E9D-69689E0B0CA1}" dt="2025-10-13T17:52:21.008" v="16" actId="1076"/>
          <ac:grpSpMkLst>
            <pc:docMk/>
            <pc:sldMk cId="2216410915" sldId="256"/>
            <ac:grpSpMk id="17" creationId="{C839F7B0-499A-DAE5-AD7A-178A80D3F95F}"/>
          </ac:grpSpMkLst>
        </pc:grpChg>
        <pc:grpChg chg="mod">
          <ac:chgData name="syta.marianna" userId="S::syta.marianna_gmail.com#ext#@slideedu.onmicrosoft.com::df3fcb8e-702e-40fc-ad48-093d0405acb5" providerId="AD" clId="Web-{7EAC1632-0850-93DD-7E9D-69689E0B0CA1}" dt="2025-10-13T17:51:27.331" v="9" actId="1076"/>
          <ac:grpSpMkLst>
            <pc:docMk/>
            <pc:sldMk cId="2216410915" sldId="256"/>
            <ac:grpSpMk id="63" creationId="{B4E8F164-B3B3-4998-89EA-4CEE85D20AD6}"/>
          </ac:grpSpMkLst>
        </pc:grpChg>
        <pc:grpChg chg="mod">
          <ac:chgData name="syta.marianna" userId="S::syta.marianna_gmail.com#ext#@slideedu.onmicrosoft.com::df3fcb8e-702e-40fc-ad48-093d0405acb5" providerId="AD" clId="Web-{7EAC1632-0850-93DD-7E9D-69689E0B0CA1}" dt="2025-10-13T17:52:09.319" v="12" actId="1076"/>
          <ac:grpSpMkLst>
            <pc:docMk/>
            <pc:sldMk cId="2216410915" sldId="256"/>
            <ac:grpSpMk id="64" creationId="{B322FA6A-26BA-41B2-9923-5CC2FDF77BE8}"/>
          </ac:grpSpMkLst>
        </pc:grpChg>
        <pc:grpChg chg="mod">
          <ac:chgData name="syta.marianna" userId="S::syta.marianna_gmail.com#ext#@slideedu.onmicrosoft.com::df3fcb8e-702e-40fc-ad48-093d0405acb5" providerId="AD" clId="Web-{7EAC1632-0850-93DD-7E9D-69689E0B0CA1}" dt="2025-10-13T17:52:12.304" v="13" actId="1076"/>
          <ac:grpSpMkLst>
            <pc:docMk/>
            <pc:sldMk cId="2216410915" sldId="256"/>
            <ac:grpSpMk id="68" creationId="{0B365FF6-E7A5-47F0-A425-547AFF00CFE0}"/>
          </ac:grpSpMkLst>
        </pc:grpChg>
        <pc:grpChg chg="mod">
          <ac:chgData name="syta.marianna" userId="S::syta.marianna_gmail.com#ext#@slideedu.onmicrosoft.com::df3fcb8e-702e-40fc-ad48-093d0405acb5" providerId="AD" clId="Web-{7EAC1632-0850-93DD-7E9D-69689E0B0CA1}" dt="2025-10-13T17:52:18.227" v="15" actId="1076"/>
          <ac:grpSpMkLst>
            <pc:docMk/>
            <pc:sldMk cId="2216410915" sldId="256"/>
            <ac:grpSpMk id="76" creationId="{BBB1EE51-8BB6-4390-9215-0241B4861DB8}"/>
          </ac:grpSpMkLst>
        </pc:grpChg>
        <pc:picChg chg="mod">
          <ac:chgData name="syta.marianna" userId="S::syta.marianna_gmail.com#ext#@slideedu.onmicrosoft.com::df3fcb8e-702e-40fc-ad48-093d0405acb5" providerId="AD" clId="Web-{7EAC1632-0850-93DD-7E9D-69689E0B0CA1}" dt="2025-10-13T17:51:15.955" v="2" actId="1076"/>
          <ac:picMkLst>
            <pc:docMk/>
            <pc:sldMk cId="2216410915" sldId="256"/>
            <ac:picMk id="32" creationId="{C875898B-7243-41CA-A972-0AFCBA68304E}"/>
          </ac:picMkLst>
        </pc:picChg>
        <pc:picChg chg="mod">
          <ac:chgData name="syta.marianna" userId="S::syta.marianna_gmail.com#ext#@slideedu.onmicrosoft.com::df3fcb8e-702e-40fc-ad48-093d0405acb5" providerId="AD" clId="Web-{7EAC1632-0850-93DD-7E9D-69689E0B0CA1}" dt="2025-10-13T17:52:00.881" v="11"/>
          <ac:picMkLst>
            <pc:docMk/>
            <pc:sldMk cId="2216410915" sldId="256"/>
            <ac:picMk id="59" creationId="{FB3105F6-1F52-4A7C-A24B-32EC1B8A589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D11B5-14B4-4474-8F84-C6DA32F09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0A6318-4A91-4A5A-B1B4-0939B07D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1CF35D-67C5-46E6-A029-77941ADD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10/13/2025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48EBB-AE56-4969-96E0-0A17479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0D02B-690B-498A-9025-E0055E11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49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0E2B-2069-490A-BD72-7514C411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AFE212-2A22-4798-87EF-824305D2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63A96B-D348-49E5-A905-A0E1949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10/13/2025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DB2A0C-2A35-4DB8-A52B-3AEDB719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02250-4317-454B-B9A1-41C5508B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309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BBD877-C0A4-423A-B245-C7C61019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78A0F-390F-447D-B923-BCE84021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55FA91-2DEC-4502-9B0E-23A2075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10/13/2025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E500D6-9EC3-4FD9-8582-4CA096B7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E75A76-67A9-4B1D-84E4-D83F57E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86C7-B306-49BC-B83A-50130501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9DBFA-8170-4B30-950F-5AACCCCD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016868-BFDA-4251-AF17-2221982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10/13/2025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44E6A2-9E07-4DB1-A88B-787C7E84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21FB-A878-422F-9610-2111E59F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43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953BE-0677-4C99-AC5A-A35970CD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B8865A-9163-44EB-914C-F8DD3BBA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AD9B1C-5603-44F6-9CF1-8F01A2FE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10/13/2025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035B9-D1B6-411B-A660-FEB19F9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FCFD1C-9A01-4FF6-85DD-61DAD6E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601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52FD-3ED5-4A69-8C4D-C3D8B357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CAACAB-171F-4A80-AFC6-1713373EA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9FB684-ACF2-4961-AA74-1468D22C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C8D83-66F5-484A-8B02-58CFA3C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10/13/2025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6407F1-073C-40B6-8D80-FD175B46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0705A0-F466-4D8E-BF4B-86D1DC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52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0D43-DC18-48C4-85F3-8D56122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EAFC52-740F-4BF8-B61F-A87B1D50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9621A-BC08-4C18-AEE4-CE6E6F0DB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5D1292-103D-4362-B8C1-EC586F39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956F28-71EF-41E5-80B4-F331A3425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993842-BE7B-45EE-8ABA-32DD1739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10/13/2025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00B3994-FC76-416A-92EB-CA08A73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2435AA3-0605-45C7-85BC-FA732AF3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94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622A-6564-4C54-A5BE-57A8C643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81824-4397-4818-BD99-0EE0007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10/13/2025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59BB4B-8B56-45EF-BD53-F76E67D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47E1F2-909C-4282-BE09-518B4A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21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512D81-2953-486E-972F-1D36C696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10/13/2025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FB8F15-89DC-49C7-9356-1D5A4DC1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1AEEBAD-C4CA-4397-88C8-21FFAEB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79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D5-E66A-4D30-B37B-706CCDFD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31FDB4-9705-4F9E-B9BD-AD97E99F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22912-F121-404C-B4DD-DA87269D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6B2BCA-8DFB-4FF6-B7F4-3095CF2F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10/13/2025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CCECB6-63C5-458C-A8D1-1737BA01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651EC2-0AF2-4B6F-8192-E19ACB13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E2E1-DC20-45DE-B3E0-09B1252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B07EF39-80CD-47ED-A640-D58036AD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B9DE5C-F40A-48E7-B176-58C7C9DC8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221368-C74B-4191-BF66-B097EB12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10/13/2025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A3F81A-EFC2-43A7-89AB-134DB594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43CAEB-1705-4EC8-8E8E-FE50DA6C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794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A0A962-F94C-4CF3-AEE1-D2E0D924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42DD08-0C2B-417C-B1DD-AE31BA6E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FAC122-BC16-44DD-B843-4A79EDBED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16C-4CE3-4872-AAC7-E0E7868F1029}" type="datetimeFigureOut">
              <a:rPr lang="LID4096" smtClean="0"/>
              <a:t>10/13/2025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149265-A192-4FA6-BC81-7FE53FA7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63C317-D8AD-42B2-927A-C5465BDC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7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6DF13-E1A0-4006-BF18-178FAEA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02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C2FA89-4442-4E54-BF6A-F74AB376C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3" y="3145952"/>
            <a:ext cx="2823166" cy="282316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DB7DE-9C9A-420D-9A54-EABD33AB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944" y="1849366"/>
            <a:ext cx="4393320" cy="439332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B4E8F164-B3B3-4998-89EA-4CEE85D20AD6}"/>
              </a:ext>
            </a:extLst>
          </p:cNvPr>
          <p:cNvGrpSpPr/>
          <p:nvPr/>
        </p:nvGrpSpPr>
        <p:grpSpPr>
          <a:xfrm>
            <a:off x="7420359" y="3314605"/>
            <a:ext cx="4094338" cy="3475504"/>
            <a:chOff x="10184277" y="10554992"/>
            <a:chExt cx="4094338" cy="347550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73E419-6121-4808-BF67-033D795A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8F7DDB1-0C61-48C4-A675-D854B15EFE50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9" name="Рисунок 58" descr="Изображение выглядит как круг, английская булавка, дизайн, инструмен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B3105F6-1F52-4A7C-A24B-32EC1B8A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77796" y="11359558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22FA6A-26BA-41B2-9923-5CC2FDF77BE8}"/>
              </a:ext>
            </a:extLst>
          </p:cNvPr>
          <p:cNvGrpSpPr/>
          <p:nvPr/>
        </p:nvGrpSpPr>
        <p:grpSpPr>
          <a:xfrm>
            <a:off x="7419284" y="3315147"/>
            <a:ext cx="4094338" cy="3475504"/>
            <a:chOff x="10184277" y="10554992"/>
            <a:chExt cx="4094338" cy="3475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F4F489B-4E9D-4059-9392-A65F1A83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765BCBA-7B27-4143-B8EA-CDD4489B049F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40F2FE9-5344-4D5E-8891-EF52615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4277" y="10812998"/>
              <a:ext cx="3013081" cy="3013081"/>
            </a:xfrm>
            <a:prstGeom prst="rect">
              <a:avLst/>
            </a:prstGeom>
            <a:effectLst/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0B365FF6-E7A5-47F0-A425-547AFF00CFE0}"/>
              </a:ext>
            </a:extLst>
          </p:cNvPr>
          <p:cNvGrpSpPr/>
          <p:nvPr/>
        </p:nvGrpSpPr>
        <p:grpSpPr>
          <a:xfrm>
            <a:off x="7420359" y="3331171"/>
            <a:ext cx="4094338" cy="3475504"/>
            <a:chOff x="10184277" y="10554992"/>
            <a:chExt cx="4094338" cy="347550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2712059-D698-4160-80EF-6CD261AE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26C101A-95D1-4A58-A9D8-56DFEF6622DA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EBA3228-2763-415D-B781-92F6C7A4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212" y="11118981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BB1EE51-8BB6-4390-9215-0241B4861DB8}"/>
              </a:ext>
            </a:extLst>
          </p:cNvPr>
          <p:cNvGrpSpPr/>
          <p:nvPr/>
        </p:nvGrpSpPr>
        <p:grpSpPr>
          <a:xfrm>
            <a:off x="7420359" y="3330582"/>
            <a:ext cx="4094338" cy="3475504"/>
            <a:chOff x="10184277" y="10554992"/>
            <a:chExt cx="4094338" cy="347550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FA710A2-1FBF-4626-BA43-5F50949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740850-6642-4BAC-9C24-8EB14907C52C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1A10352-145D-4839-B11F-D6B12316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88811E9-298E-4A84-FC8D-49302E1AD361}"/>
              </a:ext>
            </a:extLst>
          </p:cNvPr>
          <p:cNvGrpSpPr/>
          <p:nvPr/>
        </p:nvGrpSpPr>
        <p:grpSpPr>
          <a:xfrm>
            <a:off x="7422808" y="3314063"/>
            <a:ext cx="4094338" cy="3475504"/>
            <a:chOff x="2724473" y="6050521"/>
            <a:chExt cx="4094338" cy="3475504"/>
          </a:xfrm>
        </p:grpSpPr>
        <p:grpSp>
          <p:nvGrpSpPr>
            <p:cNvPr id="8" name="Групувати 71">
              <a:extLst>
                <a:ext uri="{FF2B5EF4-FFF2-40B4-BE49-F238E27FC236}">
                  <a16:creationId xmlns:a16="http://schemas.microsoft.com/office/drawing/2014/main" id="{2DC7D511-6AFA-5046-80D1-4DB0339CA169}"/>
                </a:ext>
              </a:extLst>
            </p:cNvPr>
            <p:cNvGrpSpPr/>
            <p:nvPr/>
          </p:nvGrpSpPr>
          <p:grpSpPr>
            <a:xfrm>
              <a:off x="2724473" y="6050521"/>
              <a:ext cx="4094338" cy="3475504"/>
              <a:chOff x="10184277" y="10554992"/>
              <a:chExt cx="4094338" cy="347550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52D57F21-D2D9-5A6D-0C0D-A56634B3E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3CF6A385-3F36-7CE1-8DC9-BF541FBEED55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11D78B9E-5AF7-6BCF-FB00-09E4F8060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808" y="6676214"/>
              <a:ext cx="2018455" cy="2018455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839F7B0-499A-DAE5-AD7A-178A80D3F95F}"/>
              </a:ext>
            </a:extLst>
          </p:cNvPr>
          <p:cNvGrpSpPr/>
          <p:nvPr/>
        </p:nvGrpSpPr>
        <p:grpSpPr>
          <a:xfrm>
            <a:off x="7428436" y="3318280"/>
            <a:ext cx="4094338" cy="3475504"/>
            <a:chOff x="12038098" y="4624684"/>
            <a:chExt cx="4094338" cy="3475504"/>
          </a:xfrm>
        </p:grpSpPr>
        <p:grpSp>
          <p:nvGrpSpPr>
            <p:cNvPr id="13" name="Групувати 79">
              <a:extLst>
                <a:ext uri="{FF2B5EF4-FFF2-40B4-BE49-F238E27FC236}">
                  <a16:creationId xmlns:a16="http://schemas.microsoft.com/office/drawing/2014/main" id="{6D5AAF94-3B1C-10D7-7425-7E3B360682C0}"/>
                </a:ext>
              </a:extLst>
            </p:cNvPr>
            <p:cNvGrpSpPr/>
            <p:nvPr/>
          </p:nvGrpSpPr>
          <p:grpSpPr>
            <a:xfrm>
              <a:off x="12038098" y="4624684"/>
              <a:ext cx="4094338" cy="3475504"/>
              <a:chOff x="10184277" y="10554992"/>
              <a:chExt cx="4094338" cy="3475504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91914BFE-E8F3-BBD1-6AA9-10020CB41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A7DF0550-B68F-F29B-5901-130CCDE41678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3" name="Рисунок 2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4FDCF1E-FD6F-C488-B0F1-2AC905332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3839" y="5158767"/>
              <a:ext cx="2235166" cy="2235166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75898B-7243-41CA-A972-0AFCBA6830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625750" y="1714295"/>
            <a:ext cx="3596671" cy="378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32747 -0.11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2748 -0.1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358 -0.110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553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5938 -0.148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7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5573 -0.137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687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45794 -0.1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787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86627F-2E21-462E-9373-BA950F13DF74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9D9AAED5-B285-468E-B201-D9CE681904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6E0C32-D9BE-4169-B98D-8F7170D7F4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22</cp:revision>
  <dcterms:created xsi:type="dcterms:W3CDTF">2024-08-08T13:20:05Z</dcterms:created>
  <dcterms:modified xsi:type="dcterms:W3CDTF">2025-10-13T17:52:21Z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