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A1DF3-80C9-73BA-D0F4-AA520A256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120" y="3465884"/>
            <a:ext cx="2929976" cy="292997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