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3510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F57E8-6433-4B01-A3CA-7D0948E2A893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92403-D936-432C-A075-59FA7C0A471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151" y="4159181"/>
            <a:ext cx="2393958" cy="2698819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4290441" y="4159181"/>
            <a:ext cx="2284300" cy="2284300"/>
            <a:chOff x="4939598" y="4270573"/>
            <a:chExt cx="2284300" cy="2284300"/>
          </a:xfrm>
        </p:grpSpPr>
        <p:pic>
          <p:nvPicPr>
            <p:cNvPr id="24" name="Рисунок 23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598" y="4270573"/>
              <a:ext cx="2284300" cy="228430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02119" y="4619053"/>
              <a:ext cx="1501299" cy="1572490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4302117" y="4128226"/>
            <a:ext cx="2284300" cy="2284300"/>
            <a:chOff x="12051767" y="3916009"/>
            <a:chExt cx="2284300" cy="2284300"/>
          </a:xfrm>
        </p:grpSpPr>
        <p:pic>
          <p:nvPicPr>
            <p:cNvPr id="28" name="Рисунок 27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1767" y="3916009"/>
              <a:ext cx="2284300" cy="2284300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33109" y="4402352"/>
              <a:ext cx="1468198" cy="1468198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4269455" y="4151756"/>
            <a:ext cx="2284300" cy="2284300"/>
            <a:chOff x="4939598" y="4270573"/>
            <a:chExt cx="2284300" cy="2284300"/>
          </a:xfrm>
        </p:grpSpPr>
        <p:pic>
          <p:nvPicPr>
            <p:cNvPr id="32" name="Рисунок 31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598" y="4270573"/>
              <a:ext cx="2284300" cy="2284300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33977" y="4661236"/>
              <a:ext cx="1485226" cy="1555655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4262750" y="1144699"/>
            <a:ext cx="2284300" cy="2284300"/>
            <a:chOff x="12051767" y="3916009"/>
            <a:chExt cx="2284300" cy="2284300"/>
          </a:xfrm>
        </p:grpSpPr>
        <p:pic>
          <p:nvPicPr>
            <p:cNvPr id="35" name="Рисунок 34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1767" y="3916009"/>
              <a:ext cx="2284300" cy="2284300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33109" y="4402352"/>
              <a:ext cx="1468198" cy="1468198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4313841" y="4151756"/>
            <a:ext cx="2284300" cy="2284300"/>
            <a:chOff x="8927771" y="-1142152"/>
            <a:chExt cx="2284300" cy="2284300"/>
          </a:xfrm>
        </p:grpSpPr>
        <p:pic>
          <p:nvPicPr>
            <p:cNvPr id="38" name="Рисунок 37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7771" y="-1142152"/>
              <a:ext cx="2284300" cy="228430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57633" y="-615873"/>
              <a:ext cx="1327033" cy="1327033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4290417" y="4143338"/>
            <a:ext cx="2284300" cy="2284300"/>
            <a:chOff x="245396" y="828675"/>
            <a:chExt cx="2284300" cy="2284300"/>
          </a:xfrm>
        </p:grpSpPr>
        <p:pic>
          <p:nvPicPr>
            <p:cNvPr id="13" name="Рисунок 12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396" y="828675"/>
              <a:ext cx="2284300" cy="228430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38850">
              <a:off x="643348" y="1135547"/>
              <a:ext cx="1556685" cy="1556685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4262750" y="1144699"/>
            <a:ext cx="2284300" cy="2284300"/>
            <a:chOff x="245396" y="828675"/>
            <a:chExt cx="2284300" cy="2284300"/>
          </a:xfrm>
        </p:grpSpPr>
        <p:pic>
          <p:nvPicPr>
            <p:cNvPr id="42" name="Рисунок 41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396" y="828675"/>
              <a:ext cx="2284300" cy="2284300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38850">
              <a:off x="683910" y="1131123"/>
              <a:ext cx="1550780" cy="1550780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4290441" y="4151756"/>
            <a:ext cx="2284300" cy="2284300"/>
            <a:chOff x="8927771" y="-1142152"/>
            <a:chExt cx="2284300" cy="2284300"/>
          </a:xfrm>
        </p:grpSpPr>
        <p:pic>
          <p:nvPicPr>
            <p:cNvPr id="45" name="Рисунок 44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7771" y="-1142152"/>
              <a:ext cx="2284300" cy="2284300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31491" y="-640862"/>
              <a:ext cx="1327033" cy="1327033"/>
            </a:xfrm>
            <a:prstGeom prst="rect">
              <a:avLst/>
            </a:prstGeom>
          </p:spPr>
        </p:pic>
      </p:grpSp>
      <p:pic>
        <p:nvPicPr>
          <p:cNvPr id="48" name="Рисунок 47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68" y="1090501"/>
            <a:ext cx="4484430" cy="4622800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rcRect/>
          <a:stretch>
            <a:fillRect/>
          </a:stretch>
        </p:blipFill>
        <p:spPr>
          <a:xfrm>
            <a:off x="9130808" y="3184108"/>
            <a:ext cx="3014345" cy="3014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6332 -0.00116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0.6302 0.00162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6332 -0.00116 " pathEditMode="relative" rAng="0" ptsTypes="AA">
                                      <p:cBhvr>
                                        <p:cTn id="7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-6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63021 0.00162 " pathEditMode="relative" rAng="0" ptsTypes="AA">
                                      <p:cBhvr>
                                        <p:cTn id="75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6293 0.00348 " pathEditMode="relative" rAng="0" ptsTypes="AA">
                                      <p:cBhvr>
                                        <p:cTn id="91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7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64726 0.01574 " pathEditMode="relative" rAng="0" ptsTypes="AA">
                                      <p:cBhvr>
                                        <p:cTn id="10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0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2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64727 0.01574 " pathEditMode="relative" rAng="0" ptsTypes="AA">
                                      <p:cBhvr>
                                        <p:cTn id="131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0" y="787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-0.62929 0.00347 " pathEditMode="relative" rAng="0" ptsTypes="AA">
                                      <p:cBhvr>
                                        <p:cTn id="133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7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11</cp:revision>
  <dcterms:created xsi:type="dcterms:W3CDTF">2024-04-19T18:37:00Z</dcterms:created>
  <dcterms:modified xsi:type="dcterms:W3CDTF">2025-07-11T20:04:19Z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E476026FE53E4BEE90E09A8CF6C74EF3_12</vt:lpwstr>
  </property>
  <property fmtid="{D5CDD505-2E9C-101B-9397-08002B2CF9AE}" pid="3" name="KSOProductBuildVer">
    <vt:lpwstr>1033-12.2.0.17153</vt:lpwstr>
  </property>
</Properties>
</file>